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1913" r:id="rId6"/>
    <p:sldId id="1597" r:id="rId7"/>
    <p:sldId id="1758" r:id="rId8"/>
    <p:sldId id="1621" r:id="rId9"/>
    <p:sldId id="1571" r:id="rId10"/>
    <p:sldId id="2247" r:id="rId11"/>
    <p:sldId id="1921" r:id="rId12"/>
    <p:sldId id="1922" r:id="rId13"/>
    <p:sldId id="2248" r:id="rId14"/>
    <p:sldId id="1929" r:id="rId15"/>
    <p:sldId id="1669" r:id="rId16"/>
    <p:sldId id="25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76BC"/>
    <a:srgbClr val="163555"/>
    <a:srgbClr val="235689"/>
    <a:srgbClr val="262626"/>
    <a:srgbClr val="4472C4"/>
    <a:srgbClr val="F2F2F2"/>
    <a:srgbClr val="054F8C"/>
    <a:srgbClr val="1C45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8750" autoAdjust="0"/>
  </p:normalViewPr>
  <p:slideViewPr>
    <p:cSldViewPr snapToGrid="0">
      <p:cViewPr varScale="1">
        <p:scale>
          <a:sx n="81" d="100"/>
          <a:sy n="81" d="100"/>
        </p:scale>
        <p:origin x="170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e Crawford (PAX)" userId="7b47ac10-cde0-4b78-b321-ee1661bf6fbb" providerId="ADAL" clId="{889D5B17-C4BC-411F-80AF-5397CDEC53C2}"/>
    <pc:docChg chg="custSel modSld">
      <pc:chgData name="Dave Crawford (PAX)" userId="7b47ac10-cde0-4b78-b321-ee1661bf6fbb" providerId="ADAL" clId="{889D5B17-C4BC-411F-80AF-5397CDEC53C2}" dt="2018-05-22T16:16:14.672" v="6"/>
      <pc:docMkLst>
        <pc:docMk/>
      </pc:docMkLst>
      <pc:sldChg chg="delSp">
        <pc:chgData name="Dave Crawford (PAX)" userId="7b47ac10-cde0-4b78-b321-ee1661bf6fbb" providerId="ADAL" clId="{889D5B17-C4BC-411F-80AF-5397CDEC53C2}" dt="2018-05-22T16:15:23.978" v="1" actId="478"/>
        <pc:sldMkLst>
          <pc:docMk/>
          <pc:sldMk cId="2323119031" sldId="1621"/>
        </pc:sldMkLst>
        <pc:picChg chg="del">
          <ac:chgData name="Dave Crawford (PAX)" userId="7b47ac10-cde0-4b78-b321-ee1661bf6fbb" providerId="ADAL" clId="{889D5B17-C4BC-411F-80AF-5397CDEC53C2}" dt="2018-05-22T16:15:23.978" v="1" actId="478"/>
          <ac:picMkLst>
            <pc:docMk/>
            <pc:sldMk cId="2323119031" sldId="1621"/>
            <ac:picMk id="6" creationId="{D7F90160-59F4-4D18-B1B9-224324D24431}"/>
          </ac:picMkLst>
        </pc:picChg>
      </pc:sldChg>
      <pc:sldChg chg="delSp">
        <pc:chgData name="Dave Crawford (PAX)" userId="7b47ac10-cde0-4b78-b321-ee1661bf6fbb" providerId="ADAL" clId="{889D5B17-C4BC-411F-80AF-5397CDEC53C2}" dt="2018-05-22T16:15:20.789" v="0" actId="478"/>
        <pc:sldMkLst>
          <pc:docMk/>
          <pc:sldMk cId="3867152161" sldId="1699"/>
        </pc:sldMkLst>
        <pc:grpChg chg="del">
          <ac:chgData name="Dave Crawford (PAX)" userId="7b47ac10-cde0-4b78-b321-ee1661bf6fbb" providerId="ADAL" clId="{889D5B17-C4BC-411F-80AF-5397CDEC53C2}" dt="2018-05-22T16:15:20.789" v="0" actId="478"/>
          <ac:grpSpMkLst>
            <pc:docMk/>
            <pc:sldMk cId="3867152161" sldId="1699"/>
            <ac:grpSpMk id="34" creationId="{00000000-0000-0000-0000-000000000000}"/>
          </ac:grpSpMkLst>
        </pc:grpChg>
      </pc:sldChg>
      <pc:sldChg chg="delSp">
        <pc:chgData name="Dave Crawford (PAX)" userId="7b47ac10-cde0-4b78-b321-ee1661bf6fbb" providerId="ADAL" clId="{889D5B17-C4BC-411F-80AF-5397CDEC53C2}" dt="2018-05-22T16:15:27.127" v="2" actId="478"/>
        <pc:sldMkLst>
          <pc:docMk/>
          <pc:sldMk cId="408008695" sldId="1921"/>
        </pc:sldMkLst>
        <pc:picChg chg="del">
          <ac:chgData name="Dave Crawford (PAX)" userId="7b47ac10-cde0-4b78-b321-ee1661bf6fbb" providerId="ADAL" clId="{889D5B17-C4BC-411F-80AF-5397CDEC53C2}" dt="2018-05-22T16:15:27.127" v="2" actId="478"/>
          <ac:picMkLst>
            <pc:docMk/>
            <pc:sldMk cId="408008695" sldId="1921"/>
            <ac:picMk id="14" creationId="{C65C83D6-95E1-4087-AC79-8F7C82A14AD7}"/>
          </ac:picMkLst>
        </pc:picChg>
      </pc:sldChg>
      <pc:sldChg chg="delSp modTransition">
        <pc:chgData name="Dave Crawford (PAX)" userId="7b47ac10-cde0-4b78-b321-ee1661bf6fbb" providerId="ADAL" clId="{889D5B17-C4BC-411F-80AF-5397CDEC53C2}" dt="2018-05-22T16:16:12.717" v="5"/>
        <pc:sldMkLst>
          <pc:docMk/>
          <pc:sldMk cId="3129936458" sldId="1922"/>
        </pc:sldMkLst>
        <pc:picChg chg="del">
          <ac:chgData name="Dave Crawford (PAX)" userId="7b47ac10-cde0-4b78-b321-ee1661bf6fbb" providerId="ADAL" clId="{889D5B17-C4BC-411F-80AF-5397CDEC53C2}" dt="2018-05-22T16:15:30.048" v="3" actId="478"/>
          <ac:picMkLst>
            <pc:docMk/>
            <pc:sldMk cId="3129936458" sldId="1922"/>
            <ac:picMk id="1028" creationId="{197A2147-5245-4691-B1E6-2EB219AAF990}"/>
          </ac:picMkLst>
        </pc:picChg>
      </pc:sldChg>
    </pc:docChg>
  </pc:docChgLst>
  <pc:docChgLst>
    <pc:chgData name="Chris Barker" userId="S::cbarker@microsoft.com::51141472-efc7-4b0d-953d-f21b0863a1d6" providerId="AD" clId="Web-{72ED9940-7079-4543-B527-891E32DBD12B}"/>
    <pc:docChg chg="modSld">
      <pc:chgData name="Chris Barker" userId="S::cbarker@microsoft.com::51141472-efc7-4b0d-953d-f21b0863a1d6" providerId="AD" clId="Web-{72ED9940-7079-4543-B527-891E32DBD12B}" dt="2018-05-25T02:19:50.973" v="2" actId="20577"/>
      <pc:docMkLst>
        <pc:docMk/>
      </pc:docMkLst>
      <pc:sldChg chg="modSp">
        <pc:chgData name="Chris Barker" userId="S::cbarker@microsoft.com::51141472-efc7-4b0d-953d-f21b0863a1d6" providerId="AD" clId="Web-{72ED9940-7079-4543-B527-891E32DBD12B}" dt="2018-05-25T02:19:50.191" v="0" actId="20577"/>
        <pc:sldMkLst>
          <pc:docMk/>
          <pc:sldMk cId="2746848938" sldId="1669"/>
        </pc:sldMkLst>
        <pc:spChg chg="mod">
          <ac:chgData name="Chris Barker" userId="S::cbarker@microsoft.com::51141472-efc7-4b0d-953d-f21b0863a1d6" providerId="AD" clId="Web-{72ED9940-7079-4543-B527-891E32DBD12B}" dt="2018-05-25T02:19:50.191" v="0" actId="20577"/>
          <ac:spMkLst>
            <pc:docMk/>
            <pc:sldMk cId="2746848938" sldId="1669"/>
            <ac:spMk id="5" creationId="{55B1DCC8-E32E-4014-B07F-8C7439C00DAB}"/>
          </ac:spMkLst>
        </pc:spChg>
      </pc:sldChg>
    </pc:docChg>
  </pc:docChgLst>
  <pc:docChgLst>
    <pc:chgData name="Eric Ahlstrom" userId="8fbf5066-74a6-4cc4-ae9b-e79ac89617c1" providerId="ADAL" clId="{C70B1313-23C0-43D7-96D7-F5C0439017DF}"/>
    <pc:docChg chg="custSel modSld">
      <pc:chgData name="Eric Ahlstrom" userId="8fbf5066-74a6-4cc4-ae9b-e79ac89617c1" providerId="ADAL" clId="{C70B1313-23C0-43D7-96D7-F5C0439017DF}" dt="2018-05-22T23:05:48.930" v="47" actId="20577"/>
      <pc:docMkLst>
        <pc:docMk/>
      </pc:docMkLst>
      <pc:sldChg chg="modSp">
        <pc:chgData name="Eric Ahlstrom" userId="8fbf5066-74a6-4cc4-ae9b-e79ac89617c1" providerId="ADAL" clId="{C70B1313-23C0-43D7-96D7-F5C0439017DF}" dt="2018-05-22T23:05:05.966" v="0" actId="20577"/>
        <pc:sldMkLst>
          <pc:docMk/>
          <pc:sldMk cId="472508337" sldId="256"/>
        </pc:sldMkLst>
        <pc:spChg chg="mod">
          <ac:chgData name="Eric Ahlstrom" userId="8fbf5066-74a6-4cc4-ae9b-e79ac89617c1" providerId="ADAL" clId="{C70B1313-23C0-43D7-96D7-F5C0439017DF}" dt="2018-05-22T23:05:05.966" v="0" actId="20577"/>
          <ac:spMkLst>
            <pc:docMk/>
            <pc:sldMk cId="472508337" sldId="256"/>
            <ac:spMk id="10" creationId="{1A19BF77-EB67-4DFE-96AF-79942A6DB218}"/>
          </ac:spMkLst>
        </pc:spChg>
      </pc:sldChg>
      <pc:sldChg chg="modSp">
        <pc:chgData name="Eric Ahlstrom" userId="8fbf5066-74a6-4cc4-ae9b-e79ac89617c1" providerId="ADAL" clId="{C70B1313-23C0-43D7-96D7-F5C0439017DF}" dt="2018-05-22T23:05:48.930" v="47" actId="20577"/>
        <pc:sldMkLst>
          <pc:docMk/>
          <pc:sldMk cId="841029428" sldId="258"/>
        </pc:sldMkLst>
        <pc:spChg chg="mod">
          <ac:chgData name="Eric Ahlstrom" userId="8fbf5066-74a6-4cc4-ae9b-e79ac89617c1" providerId="ADAL" clId="{C70B1313-23C0-43D7-96D7-F5C0439017DF}" dt="2018-05-22T23:05:48.930" v="47" actId="20577"/>
          <ac:spMkLst>
            <pc:docMk/>
            <pc:sldMk cId="841029428" sldId="258"/>
            <ac:spMk id="2" creationId="{CB0AB5B4-9D22-47D2-B64D-6B63C23C1BDE}"/>
          </ac:spMkLst>
        </pc:spChg>
        <pc:spChg chg="mod">
          <ac:chgData name="Eric Ahlstrom" userId="8fbf5066-74a6-4cc4-ae9b-e79ac89617c1" providerId="ADAL" clId="{C70B1313-23C0-43D7-96D7-F5C0439017DF}" dt="2018-05-22T23:05:38.266" v="42" actId="20577"/>
          <ac:spMkLst>
            <pc:docMk/>
            <pc:sldMk cId="841029428" sldId="258"/>
            <ac:spMk id="4" creationId="{1839E3A6-F270-45FB-9052-225A9BA5AE12}"/>
          </ac:spMkLst>
        </pc:spChg>
      </pc:sldChg>
      <pc:sldChg chg="modSp">
        <pc:chgData name="Eric Ahlstrom" userId="8fbf5066-74a6-4cc4-ae9b-e79ac89617c1" providerId="ADAL" clId="{C70B1313-23C0-43D7-96D7-F5C0439017DF}" dt="2018-05-22T23:05:29.266" v="30" actId="20577"/>
        <pc:sldMkLst>
          <pc:docMk/>
          <pc:sldMk cId="2746848938" sldId="1669"/>
        </pc:sldMkLst>
        <pc:spChg chg="mod">
          <ac:chgData name="Eric Ahlstrom" userId="8fbf5066-74a6-4cc4-ae9b-e79ac89617c1" providerId="ADAL" clId="{C70B1313-23C0-43D7-96D7-F5C0439017DF}" dt="2018-05-22T23:05:29.266" v="30" actId="20577"/>
          <ac:spMkLst>
            <pc:docMk/>
            <pc:sldMk cId="2746848938" sldId="1669"/>
            <ac:spMk id="5" creationId="{55B1DCC8-E32E-4014-B07F-8C7439C00DAB}"/>
          </ac:spMkLst>
        </pc:spChg>
      </pc:sldChg>
    </pc:docChg>
  </pc:docChgLst>
  <pc:docChgLst>
    <pc:chgData name="Na Li (Aquent LLC)" userId="S::v-nali6@microsoft.com::6aeb04d8-cf5f-4f3c-9b5b-6e4965b45499" providerId="AD" clId="Web-{3FA0A03F-878C-49C4-9006-7DB55B4F6470}"/>
    <pc:docChg chg="modSld">
      <pc:chgData name="Na Li (Aquent LLC)" userId="S::v-nali6@microsoft.com::6aeb04d8-cf5f-4f3c-9b5b-6e4965b45499" providerId="AD" clId="Web-{3FA0A03F-878C-49C4-9006-7DB55B4F6470}" dt="2018-05-25T16:52:02.782" v="5" actId="20577"/>
      <pc:docMkLst>
        <pc:docMk/>
      </pc:docMkLst>
      <pc:sldChg chg="modSp">
        <pc:chgData name="Na Li (Aquent LLC)" userId="S::v-nali6@microsoft.com::6aeb04d8-cf5f-4f3c-9b5b-6e4965b45499" providerId="AD" clId="Web-{3FA0A03F-878C-49C4-9006-7DB55B4F6470}" dt="2018-05-25T16:52:02.782" v="4" actId="20577"/>
        <pc:sldMkLst>
          <pc:docMk/>
          <pc:sldMk cId="2323119031" sldId="1621"/>
        </pc:sldMkLst>
        <pc:spChg chg="mod">
          <ac:chgData name="Na Li (Aquent LLC)" userId="S::v-nali6@microsoft.com::6aeb04d8-cf5f-4f3c-9b5b-6e4965b45499" providerId="AD" clId="Web-{3FA0A03F-878C-49C4-9006-7DB55B4F6470}" dt="2018-05-25T16:52:02.782" v="4" actId="20577"/>
          <ac:spMkLst>
            <pc:docMk/>
            <pc:sldMk cId="2323119031" sldId="1621"/>
            <ac:spMk id="17" creationId="{43CDEF7D-22A1-4488-A8A3-F99D1642394A}"/>
          </ac:spMkLst>
        </pc:spChg>
      </pc:sldChg>
    </pc:docChg>
  </pc:docChgLst>
  <pc:docChgLst>
    <pc:chgData userId="8514c8f9863599e3" providerId="LiveId" clId="{117312A9-A2FC-4682-B37E-3C50C65239AA}"/>
    <pc:docChg chg="custSel modSld">
      <pc:chgData name="" userId="8514c8f9863599e3" providerId="LiveId" clId="{117312A9-A2FC-4682-B37E-3C50C65239AA}" dt="2018-06-18T22:57:00.693" v="78" actId="20577"/>
      <pc:docMkLst>
        <pc:docMk/>
      </pc:docMkLst>
      <pc:sldChg chg="modNotesTx">
        <pc:chgData name="" userId="8514c8f9863599e3" providerId="LiveId" clId="{117312A9-A2FC-4682-B37E-3C50C65239AA}" dt="2018-06-18T22:57:00.693" v="78" actId="20577"/>
        <pc:sldMkLst>
          <pc:docMk/>
          <pc:sldMk cId="135982517" sldId="1913"/>
        </pc:sldMkLst>
      </pc:sldChg>
    </pc:docChg>
  </pc:docChgLst>
  <pc:docChgLst>
    <pc:chgData name="Chris Barker" userId="51141472-efc7-4b0d-953d-f21b0863a1d6" providerId="ADAL" clId="{B0F21B5E-6BB5-4068-8C50-9D65DF4F05B8}"/>
    <pc:docChg chg="delSld modSld">
      <pc:chgData name="Chris Barker" userId="51141472-efc7-4b0d-953d-f21b0863a1d6" providerId="ADAL" clId="{B0F21B5E-6BB5-4068-8C50-9D65DF4F05B8}" dt="2018-06-06T20:02:35.784" v="11" actId="20577"/>
      <pc:docMkLst>
        <pc:docMk/>
      </pc:docMkLst>
      <pc:sldChg chg="modNotesTx">
        <pc:chgData name="Chris Barker" userId="51141472-efc7-4b0d-953d-f21b0863a1d6" providerId="ADAL" clId="{B0F21B5E-6BB5-4068-8C50-9D65DF4F05B8}" dt="2018-06-06T20:02:35.784" v="11" actId="20577"/>
        <pc:sldMkLst>
          <pc:docMk/>
          <pc:sldMk cId="472508337" sldId="256"/>
        </pc:sldMkLst>
      </pc:sldChg>
    </pc:docChg>
  </pc:docChgLst>
  <pc:docChgLst>
    <pc:chgData name="Mike Ammerlaan" userId="3c050d80-90f7-47ca-95f4-d7ff3dcf9ce5" providerId="ADAL" clId="{25A497EF-7766-4310-B564-77303E147CAE}"/>
    <pc:docChg chg="custSel addSld delSld modSld sldOrd">
      <pc:chgData name="Mike Ammerlaan" userId="3c050d80-90f7-47ca-95f4-d7ff3dcf9ce5" providerId="ADAL" clId="{25A497EF-7766-4310-B564-77303E147CAE}" dt="2018-05-15T17:44:36.888" v="138"/>
      <pc:docMkLst>
        <pc:docMk/>
      </pc:docMkLst>
      <pc:sldChg chg="modSp">
        <pc:chgData name="Mike Ammerlaan" userId="3c050d80-90f7-47ca-95f4-d7ff3dcf9ce5" providerId="ADAL" clId="{25A497EF-7766-4310-B564-77303E147CAE}" dt="2018-05-15T17:11:15.488" v="112" actId="20577"/>
        <pc:sldMkLst>
          <pc:docMk/>
          <pc:sldMk cId="472508337" sldId="256"/>
        </pc:sldMkLst>
        <pc:spChg chg="mod">
          <ac:chgData name="Mike Ammerlaan" userId="3c050d80-90f7-47ca-95f4-d7ff3dcf9ce5" providerId="ADAL" clId="{25A497EF-7766-4310-B564-77303E147CAE}" dt="2018-05-15T17:11:15.488" v="112" actId="20577"/>
          <ac:spMkLst>
            <pc:docMk/>
            <pc:sldMk cId="472508337" sldId="256"/>
            <ac:spMk id="9" creationId="{EB051579-52C7-4D72-88DE-1436711C3E27}"/>
          </ac:spMkLst>
        </pc:spChg>
      </pc:sldChg>
      <pc:sldChg chg="modSp">
        <pc:chgData name="Mike Ammerlaan" userId="3c050d80-90f7-47ca-95f4-d7ff3dcf9ce5" providerId="ADAL" clId="{25A497EF-7766-4310-B564-77303E147CAE}" dt="2018-05-15T17:11:44.741" v="123" actId="20577"/>
        <pc:sldMkLst>
          <pc:docMk/>
          <pc:sldMk cId="841029428" sldId="258"/>
        </pc:sldMkLst>
        <pc:spChg chg="mod">
          <ac:chgData name="Mike Ammerlaan" userId="3c050d80-90f7-47ca-95f4-d7ff3dcf9ce5" providerId="ADAL" clId="{25A497EF-7766-4310-B564-77303E147CAE}" dt="2018-05-15T17:11:41.160" v="118" actId="20577"/>
          <ac:spMkLst>
            <pc:docMk/>
            <pc:sldMk cId="841029428" sldId="258"/>
            <ac:spMk id="2" creationId="{CB0AB5B4-9D22-47D2-B64D-6B63C23C1BDE}"/>
          </ac:spMkLst>
        </pc:spChg>
        <pc:spChg chg="mod">
          <ac:chgData name="Mike Ammerlaan" userId="3c050d80-90f7-47ca-95f4-d7ff3dcf9ce5" providerId="ADAL" clId="{25A497EF-7766-4310-B564-77303E147CAE}" dt="2018-05-15T17:11:44.741" v="123" actId="20577"/>
          <ac:spMkLst>
            <pc:docMk/>
            <pc:sldMk cId="841029428" sldId="258"/>
            <ac:spMk id="9" creationId="{60CEA85B-B48B-42D4-9044-3C635214FE7B}"/>
          </ac:spMkLst>
        </pc:spChg>
      </pc:sldChg>
      <pc:sldChg chg="add">
        <pc:chgData name="Mike Ammerlaan" userId="3c050d80-90f7-47ca-95f4-d7ff3dcf9ce5" providerId="ADAL" clId="{25A497EF-7766-4310-B564-77303E147CAE}" dt="2018-05-15T17:44:36.888" v="138"/>
        <pc:sldMkLst>
          <pc:docMk/>
          <pc:sldMk cId="3369242976" sldId="1597"/>
        </pc:sldMkLst>
      </pc:sldChg>
      <pc:sldChg chg="ord">
        <pc:chgData name="Mike Ammerlaan" userId="3c050d80-90f7-47ca-95f4-d7ff3dcf9ce5" providerId="ADAL" clId="{25A497EF-7766-4310-B564-77303E147CAE}" dt="2018-05-15T16:39:05.591" v="2"/>
        <pc:sldMkLst>
          <pc:docMk/>
          <pc:sldMk cId="408008695" sldId="1921"/>
        </pc:sldMkLst>
      </pc:sldChg>
      <pc:sldChg chg="modSp add">
        <pc:chgData name="Mike Ammerlaan" userId="3c050d80-90f7-47ca-95f4-d7ff3dcf9ce5" providerId="ADAL" clId="{25A497EF-7766-4310-B564-77303E147CAE}" dt="2018-05-15T17:09:16.366" v="18" actId="20577"/>
        <pc:sldMkLst>
          <pc:docMk/>
          <pc:sldMk cId="18188344" sldId="2247"/>
        </pc:sldMkLst>
        <pc:spChg chg="mod">
          <ac:chgData name="Mike Ammerlaan" userId="3c050d80-90f7-47ca-95f4-d7ff3dcf9ce5" providerId="ADAL" clId="{25A497EF-7766-4310-B564-77303E147CAE}" dt="2018-05-15T17:09:16.366" v="18" actId="20577"/>
          <ac:spMkLst>
            <pc:docMk/>
            <pc:sldMk cId="18188344" sldId="2247"/>
            <ac:spMk id="5" creationId="{B8F8618B-E039-45DE-9402-FB2F1BB1485E}"/>
          </ac:spMkLst>
        </pc:spChg>
      </pc:sldChg>
      <pc:sldChg chg="modSp add">
        <pc:chgData name="Mike Ammerlaan" userId="3c050d80-90f7-47ca-95f4-d7ff3dcf9ce5" providerId="ADAL" clId="{25A497EF-7766-4310-B564-77303E147CAE}" dt="2018-05-15T17:11:57.036" v="136" actId="20577"/>
        <pc:sldMkLst>
          <pc:docMk/>
          <pc:sldMk cId="2755009807" sldId="2248"/>
        </pc:sldMkLst>
        <pc:spChg chg="mod">
          <ac:chgData name="Mike Ammerlaan" userId="3c050d80-90f7-47ca-95f4-d7ff3dcf9ce5" providerId="ADAL" clId="{25A497EF-7766-4310-B564-77303E147CAE}" dt="2018-05-15T17:11:57.036" v="136" actId="20577"/>
          <ac:spMkLst>
            <pc:docMk/>
            <pc:sldMk cId="2755009807" sldId="2248"/>
            <ac:spMk id="5" creationId="{B8F8618B-E039-45DE-9402-FB2F1BB1485E}"/>
          </ac:spMkLst>
        </pc:spChg>
      </pc:sldChg>
    </pc:docChg>
  </pc:docChgLst>
  <pc:docChgLst>
    <pc:chgData name="Mike Ammerlaan" userId="3c050d80-90f7-47ca-95f4-d7ff3dcf9ce5" providerId="ADAL" clId="{B0F54A2F-BC16-405E-95AA-C959F2E8C7DC}"/>
    <pc:docChg chg="custSel addSld delSld modSld sldOrd">
      <pc:chgData name="Mike Ammerlaan" userId="3c050d80-90f7-47ca-95f4-d7ff3dcf9ce5" providerId="ADAL" clId="{B0F54A2F-BC16-405E-95AA-C959F2E8C7DC}" dt="2018-05-17T20:28:44.780" v="674"/>
      <pc:docMkLst>
        <pc:docMk/>
      </pc:docMkLst>
      <pc:sldChg chg="modSp">
        <pc:chgData name="Mike Ammerlaan" userId="3c050d80-90f7-47ca-95f4-d7ff3dcf9ce5" providerId="ADAL" clId="{B0F54A2F-BC16-405E-95AA-C959F2E8C7DC}" dt="2018-05-15T18:49:04.234" v="257" actId="20577"/>
        <pc:sldMkLst>
          <pc:docMk/>
          <pc:sldMk cId="472508337" sldId="256"/>
        </pc:sldMkLst>
        <pc:spChg chg="mod">
          <ac:chgData name="Mike Ammerlaan" userId="3c050d80-90f7-47ca-95f4-d7ff3dcf9ce5" providerId="ADAL" clId="{B0F54A2F-BC16-405E-95AA-C959F2E8C7DC}" dt="2018-05-15T18:49:04.234" v="257" actId="20577"/>
          <ac:spMkLst>
            <pc:docMk/>
            <pc:sldMk cId="472508337" sldId="256"/>
            <ac:spMk id="9" creationId="{EB051579-52C7-4D72-88DE-1436711C3E27}"/>
          </ac:spMkLst>
        </pc:spChg>
        <pc:spChg chg="mod">
          <ac:chgData name="Mike Ammerlaan" userId="3c050d80-90f7-47ca-95f4-d7ff3dcf9ce5" providerId="ADAL" clId="{B0F54A2F-BC16-405E-95AA-C959F2E8C7DC}" dt="2018-05-15T12:25:30.938" v="40" actId="20577"/>
          <ac:spMkLst>
            <pc:docMk/>
            <pc:sldMk cId="472508337" sldId="256"/>
            <ac:spMk id="10" creationId="{1A19BF77-EB67-4DFE-96AF-79942A6DB218}"/>
          </ac:spMkLst>
        </pc:spChg>
      </pc:sldChg>
      <pc:sldChg chg="modSp modTransition">
        <pc:chgData name="Mike Ammerlaan" userId="3c050d80-90f7-47ca-95f4-d7ff3dcf9ce5" providerId="ADAL" clId="{B0F54A2F-BC16-405E-95AA-C959F2E8C7DC}" dt="2018-05-17T20:28:44.780" v="674"/>
        <pc:sldMkLst>
          <pc:docMk/>
          <pc:sldMk cId="337425142" sldId="257"/>
        </pc:sldMkLst>
        <pc:spChg chg="mod">
          <ac:chgData name="Mike Ammerlaan" userId="3c050d80-90f7-47ca-95f4-d7ff3dcf9ce5" providerId="ADAL" clId="{B0F54A2F-BC16-405E-95AA-C959F2E8C7DC}" dt="2018-05-17T18:06:30.981" v="566" actId="20577"/>
          <ac:spMkLst>
            <pc:docMk/>
            <pc:sldMk cId="337425142" sldId="257"/>
            <ac:spMk id="41" creationId="{613946BA-13FD-4057-A22E-76BE10B01F70}"/>
          </ac:spMkLst>
        </pc:spChg>
      </pc:sldChg>
      <pc:sldChg chg="addSp delSp modSp">
        <pc:chgData name="Mike Ammerlaan" userId="3c050d80-90f7-47ca-95f4-d7ff3dcf9ce5" providerId="ADAL" clId="{B0F54A2F-BC16-405E-95AA-C959F2E8C7DC}" dt="2018-05-17T12:21:05.448" v="260" actId="478"/>
        <pc:sldMkLst>
          <pc:docMk/>
          <pc:sldMk cId="841029428" sldId="258"/>
        </pc:sldMkLst>
        <pc:spChg chg="mod">
          <ac:chgData name="Mike Ammerlaan" userId="3c050d80-90f7-47ca-95f4-d7ff3dcf9ce5" providerId="ADAL" clId="{B0F54A2F-BC16-405E-95AA-C959F2E8C7DC}" dt="2018-05-17T12:20:56.963" v="259" actId="27636"/>
          <ac:spMkLst>
            <pc:docMk/>
            <pc:sldMk cId="841029428" sldId="258"/>
            <ac:spMk id="2" creationId="{CB0AB5B4-9D22-47D2-B64D-6B63C23C1BDE}"/>
          </ac:spMkLst>
        </pc:spChg>
        <pc:spChg chg="add mod">
          <ac:chgData name="Mike Ammerlaan" userId="3c050d80-90f7-47ca-95f4-d7ff3dcf9ce5" providerId="ADAL" clId="{B0F54A2F-BC16-405E-95AA-C959F2E8C7DC}" dt="2018-05-17T12:21:05.448" v="260" actId="478"/>
          <ac:spMkLst>
            <pc:docMk/>
            <pc:sldMk cId="841029428" sldId="258"/>
            <ac:spMk id="4" creationId="{1839E3A6-F270-45FB-9052-225A9BA5AE12}"/>
          </ac:spMkLst>
        </pc:spChg>
        <pc:spChg chg="del">
          <ac:chgData name="Mike Ammerlaan" userId="3c050d80-90f7-47ca-95f4-d7ff3dcf9ce5" providerId="ADAL" clId="{B0F54A2F-BC16-405E-95AA-C959F2E8C7DC}" dt="2018-05-17T12:21:05.448" v="260" actId="478"/>
          <ac:spMkLst>
            <pc:docMk/>
            <pc:sldMk cId="841029428" sldId="258"/>
            <ac:spMk id="9" creationId="{60CEA85B-B48B-42D4-9044-3C635214FE7B}"/>
          </ac:spMkLst>
        </pc:spChg>
      </pc:sldChg>
      <pc:sldChg chg="modSp add ord">
        <pc:chgData name="Mike Ammerlaan" userId="3c050d80-90f7-47ca-95f4-d7ff3dcf9ce5" providerId="ADAL" clId="{B0F54A2F-BC16-405E-95AA-C959F2E8C7DC}" dt="2018-05-17T12:23:52.813" v="320"/>
        <pc:sldMkLst>
          <pc:docMk/>
          <pc:sldMk cId="4254628516" sldId="1571"/>
        </pc:sldMkLst>
        <pc:spChg chg="mod">
          <ac:chgData name="Mike Ammerlaan" userId="3c050d80-90f7-47ca-95f4-d7ff3dcf9ce5" providerId="ADAL" clId="{B0F54A2F-BC16-405E-95AA-C959F2E8C7DC}" dt="2018-05-17T12:23:23.193" v="293" actId="5793"/>
          <ac:spMkLst>
            <pc:docMk/>
            <pc:sldMk cId="4254628516" sldId="1571"/>
            <ac:spMk id="8" creationId="{00000000-0000-0000-0000-000000000000}"/>
          </ac:spMkLst>
        </pc:spChg>
        <pc:spChg chg="mod">
          <ac:chgData name="Mike Ammerlaan" userId="3c050d80-90f7-47ca-95f4-d7ff3dcf9ce5" providerId="ADAL" clId="{B0F54A2F-BC16-405E-95AA-C959F2E8C7DC}" dt="2018-05-17T12:23:33.635" v="301" actId="20577"/>
          <ac:spMkLst>
            <pc:docMk/>
            <pc:sldMk cId="4254628516" sldId="1571"/>
            <ac:spMk id="18" creationId="{00000000-0000-0000-0000-000000000000}"/>
          </ac:spMkLst>
        </pc:spChg>
        <pc:spChg chg="mod">
          <ac:chgData name="Mike Ammerlaan" userId="3c050d80-90f7-47ca-95f4-d7ff3dcf9ce5" providerId="ADAL" clId="{B0F54A2F-BC16-405E-95AA-C959F2E8C7DC}" dt="2018-05-17T12:23:47.602" v="319" actId="20577"/>
          <ac:spMkLst>
            <pc:docMk/>
            <pc:sldMk cId="4254628516" sldId="1571"/>
            <ac:spMk id="44" creationId="{00000000-0000-0000-0000-000000000000}"/>
          </ac:spMkLst>
        </pc:spChg>
      </pc:sldChg>
      <pc:sldChg chg="modSp add">
        <pc:chgData name="Mike Ammerlaan" userId="3c050d80-90f7-47ca-95f4-d7ff3dcf9ce5" providerId="ADAL" clId="{B0F54A2F-BC16-405E-95AA-C959F2E8C7DC}" dt="2018-05-15T13:12:59.705" v="49" actId="1076"/>
        <pc:sldMkLst>
          <pc:docMk/>
          <pc:sldMk cId="2323119031" sldId="1621"/>
        </pc:sldMkLst>
        <pc:picChg chg="mod">
          <ac:chgData name="Mike Ammerlaan" userId="3c050d80-90f7-47ca-95f4-d7ff3dcf9ce5" providerId="ADAL" clId="{B0F54A2F-BC16-405E-95AA-C959F2E8C7DC}" dt="2018-05-15T13:12:59.705" v="49" actId="1076"/>
          <ac:picMkLst>
            <pc:docMk/>
            <pc:sldMk cId="2323119031" sldId="1621"/>
            <ac:picMk id="6" creationId="{D7F90160-59F4-4D18-B1B9-224324D24431}"/>
          </ac:picMkLst>
        </pc:picChg>
      </pc:sldChg>
      <pc:sldChg chg="modSp add">
        <pc:chgData name="Mike Ammerlaan" userId="3c050d80-90f7-47ca-95f4-d7ff3dcf9ce5" providerId="ADAL" clId="{B0F54A2F-BC16-405E-95AA-C959F2E8C7DC}" dt="2018-05-17T20:12:37.556" v="673" actId="20577"/>
        <pc:sldMkLst>
          <pc:docMk/>
          <pc:sldMk cId="2746848938" sldId="1669"/>
        </pc:sldMkLst>
        <pc:spChg chg="mod">
          <ac:chgData name="Mike Ammerlaan" userId="3c050d80-90f7-47ca-95f4-d7ff3dcf9ce5" providerId="ADAL" clId="{B0F54A2F-BC16-405E-95AA-C959F2E8C7DC}" dt="2018-05-17T20:12:37.556" v="673" actId="20577"/>
          <ac:spMkLst>
            <pc:docMk/>
            <pc:sldMk cId="2746848938" sldId="1669"/>
            <ac:spMk id="4" creationId="{2F760870-361C-4098-8DE8-B9D37572C96F}"/>
          </ac:spMkLst>
        </pc:spChg>
      </pc:sldChg>
      <pc:sldChg chg="addSp modSp add ord modAnim">
        <pc:chgData name="Mike Ammerlaan" userId="3c050d80-90f7-47ca-95f4-d7ff3dcf9ce5" providerId="ADAL" clId="{B0F54A2F-BC16-405E-95AA-C959F2E8C7DC}" dt="2018-05-17T12:47:28.179" v="561"/>
        <pc:sldMkLst>
          <pc:docMk/>
          <pc:sldMk cId="3867152161" sldId="1699"/>
        </pc:sldMkLst>
        <pc:spChg chg="mod">
          <ac:chgData name="Mike Ammerlaan" userId="3c050d80-90f7-47ca-95f4-d7ff3dcf9ce5" providerId="ADAL" clId="{B0F54A2F-BC16-405E-95AA-C959F2E8C7DC}" dt="2018-05-17T12:34:19.381" v="548" actId="20577"/>
          <ac:spMkLst>
            <pc:docMk/>
            <pc:sldMk cId="3867152161" sldId="1699"/>
            <ac:spMk id="2" creationId="{00000000-0000-0000-0000-000000000000}"/>
          </ac:spMkLst>
        </pc:spChg>
        <pc:spChg chg="add mod">
          <ac:chgData name="Mike Ammerlaan" userId="3c050d80-90f7-47ca-95f4-d7ff3dcf9ce5" providerId="ADAL" clId="{B0F54A2F-BC16-405E-95AA-C959F2E8C7DC}" dt="2018-05-17T12:38:18.787" v="559" actId="14100"/>
          <ac:spMkLst>
            <pc:docMk/>
            <pc:sldMk cId="3867152161" sldId="1699"/>
            <ac:spMk id="18" creationId="{7029B37A-93F3-4994-A47E-0470F7A2AA35}"/>
          </ac:spMkLst>
        </pc:spChg>
        <pc:picChg chg="add mod">
          <ac:chgData name="Mike Ammerlaan" userId="3c050d80-90f7-47ca-95f4-d7ff3dcf9ce5" providerId="ADAL" clId="{B0F54A2F-BC16-405E-95AA-C959F2E8C7DC}" dt="2018-05-17T12:37:57.713" v="556" actId="1076"/>
          <ac:picMkLst>
            <pc:docMk/>
            <pc:sldMk cId="3867152161" sldId="1699"/>
            <ac:picMk id="3" creationId="{71E85A38-785A-4B9C-8B58-870C0059F2F6}"/>
          </ac:picMkLst>
        </pc:picChg>
      </pc:sldChg>
      <pc:sldChg chg="delSp add delAnim">
        <pc:chgData name="Mike Ammerlaan" userId="3c050d80-90f7-47ca-95f4-d7ff3dcf9ce5" providerId="ADAL" clId="{B0F54A2F-BC16-405E-95AA-C959F2E8C7DC}" dt="2018-05-15T13:12:20.148" v="46" actId="478"/>
        <pc:sldMkLst>
          <pc:docMk/>
          <pc:sldMk cId="2879984418" sldId="1758"/>
        </pc:sldMkLst>
        <pc:spChg chg="del">
          <ac:chgData name="Mike Ammerlaan" userId="3c050d80-90f7-47ca-95f4-d7ff3dcf9ce5" providerId="ADAL" clId="{B0F54A2F-BC16-405E-95AA-C959F2E8C7DC}" dt="2018-05-15T13:12:16.165" v="44" actId="478"/>
          <ac:spMkLst>
            <pc:docMk/>
            <pc:sldMk cId="2879984418" sldId="1758"/>
            <ac:spMk id="18" creationId="{EE551F41-564D-4747-9562-E32F7092BFEA}"/>
          </ac:spMkLst>
        </pc:spChg>
        <pc:spChg chg="del">
          <ac:chgData name="Mike Ammerlaan" userId="3c050d80-90f7-47ca-95f4-d7ff3dcf9ce5" providerId="ADAL" clId="{B0F54A2F-BC16-405E-95AA-C959F2E8C7DC}" dt="2018-05-15T13:12:17.943" v="45" actId="478"/>
          <ac:spMkLst>
            <pc:docMk/>
            <pc:sldMk cId="2879984418" sldId="1758"/>
            <ac:spMk id="125" creationId="{C3BC5AFE-DF2C-467F-9F19-2C00058C4DC9}"/>
          </ac:spMkLst>
        </pc:spChg>
        <pc:spChg chg="del">
          <ac:chgData name="Mike Ammerlaan" userId="3c050d80-90f7-47ca-95f4-d7ff3dcf9ce5" providerId="ADAL" clId="{B0F54A2F-BC16-405E-95AA-C959F2E8C7DC}" dt="2018-05-15T13:12:20.148" v="46" actId="478"/>
          <ac:spMkLst>
            <pc:docMk/>
            <pc:sldMk cId="2879984418" sldId="1758"/>
            <ac:spMk id="126" creationId="{F7AFCFEC-519F-4DAC-869D-F55653C72877}"/>
          </ac:spMkLst>
        </pc:spChg>
        <pc:spChg chg="del">
          <ac:chgData name="Mike Ammerlaan" userId="3c050d80-90f7-47ca-95f4-d7ff3dcf9ce5" providerId="ADAL" clId="{B0F54A2F-BC16-405E-95AA-C959F2E8C7DC}" dt="2018-05-15T13:12:13.923" v="43" actId="478"/>
          <ac:spMkLst>
            <pc:docMk/>
            <pc:sldMk cId="2879984418" sldId="1758"/>
            <ac:spMk id="127" creationId="{0F8D1554-77D1-4351-85F3-D4B2E5BE83B9}"/>
          </ac:spMkLst>
        </pc:spChg>
      </pc:sldChg>
      <pc:sldChg chg="add">
        <pc:chgData name="Mike Ammerlaan" userId="3c050d80-90f7-47ca-95f4-d7ff3dcf9ce5" providerId="ADAL" clId="{B0F54A2F-BC16-405E-95AA-C959F2E8C7DC}" dt="2018-05-15T13:09:44.033" v="41" actId="20577"/>
        <pc:sldMkLst>
          <pc:docMk/>
          <pc:sldMk cId="135982517" sldId="1913"/>
        </pc:sldMkLst>
      </pc:sldChg>
      <pc:sldChg chg="modSp add">
        <pc:chgData name="Mike Ammerlaan" userId="3c050d80-90f7-47ca-95f4-d7ff3dcf9ce5" providerId="ADAL" clId="{B0F54A2F-BC16-405E-95AA-C959F2E8C7DC}" dt="2018-05-15T13:13:37.430" v="54" actId="1076"/>
        <pc:sldMkLst>
          <pc:docMk/>
          <pc:sldMk cId="408008695" sldId="1921"/>
        </pc:sldMkLst>
        <pc:picChg chg="mod">
          <ac:chgData name="Mike Ammerlaan" userId="3c050d80-90f7-47ca-95f4-d7ff3dcf9ce5" providerId="ADAL" clId="{B0F54A2F-BC16-405E-95AA-C959F2E8C7DC}" dt="2018-05-15T13:13:37.430" v="54" actId="1076"/>
          <ac:picMkLst>
            <pc:docMk/>
            <pc:sldMk cId="408008695" sldId="1921"/>
            <ac:picMk id="14" creationId="{C65C83D6-95E1-4087-AC79-8F7C82A14AD7}"/>
          </ac:picMkLst>
        </pc:picChg>
      </pc:sldChg>
      <pc:sldChg chg="modSp add ord">
        <pc:chgData name="Mike Ammerlaan" userId="3c050d80-90f7-47ca-95f4-d7ff3dcf9ce5" providerId="ADAL" clId="{B0F54A2F-BC16-405E-95AA-C959F2E8C7DC}" dt="2018-05-17T12:22:46.412" v="267" actId="1076"/>
        <pc:sldMkLst>
          <pc:docMk/>
          <pc:sldMk cId="3129936458" sldId="1922"/>
        </pc:sldMkLst>
        <pc:spChg chg="mod">
          <ac:chgData name="Mike Ammerlaan" userId="3c050d80-90f7-47ca-95f4-d7ff3dcf9ce5" providerId="ADAL" clId="{B0F54A2F-BC16-405E-95AA-C959F2E8C7DC}" dt="2018-05-17T12:22:42.410" v="266" actId="1076"/>
          <ac:spMkLst>
            <pc:docMk/>
            <pc:sldMk cId="3129936458" sldId="1922"/>
            <ac:spMk id="2" creationId="{6AC8DAE9-128D-4764-91A1-4E26E49C5157}"/>
          </ac:spMkLst>
        </pc:spChg>
        <pc:picChg chg="mod">
          <ac:chgData name="Mike Ammerlaan" userId="3c050d80-90f7-47ca-95f4-d7ff3dcf9ce5" providerId="ADAL" clId="{B0F54A2F-BC16-405E-95AA-C959F2E8C7DC}" dt="2018-05-17T12:22:46.412" v="267" actId="1076"/>
          <ac:picMkLst>
            <pc:docMk/>
            <pc:sldMk cId="3129936458" sldId="1922"/>
            <ac:picMk id="1028" creationId="{197A2147-5245-4691-B1E6-2EB219AAF990}"/>
          </ac:picMkLst>
        </pc:picChg>
      </pc:sldChg>
      <pc:sldChg chg="add">
        <pc:chgData name="Mike Ammerlaan" userId="3c050d80-90f7-47ca-95f4-d7ff3dcf9ce5" providerId="ADAL" clId="{B0F54A2F-BC16-405E-95AA-C959F2E8C7DC}" dt="2018-05-15T13:16:14.320" v="76" actId="20577"/>
        <pc:sldMkLst>
          <pc:docMk/>
          <pc:sldMk cId="2883249409" sldId="1929"/>
        </pc:sldMkLst>
      </pc:sldChg>
      <pc:sldMasterChg chg="delSldLayout">
        <pc:chgData name="Mike Ammerlaan" userId="3c050d80-90f7-47ca-95f4-d7ff3dcf9ce5" providerId="ADAL" clId="{B0F54A2F-BC16-405E-95AA-C959F2E8C7DC}" dt="2018-05-17T12:22:17.489" v="263" actId="2696"/>
        <pc:sldMasterMkLst>
          <pc:docMk/>
          <pc:sldMasterMk cId="2735910807" sldId="214748364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FACD5-65C5-4D2F-8205-8027D715229F}" type="datetimeFigureOut">
              <a:rPr lang="en-US" smtClean="0"/>
              <a:t>7/12/2018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103E5C-8DD5-4C89-AC30-FB42E9D47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3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DEMOS: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https://github.com/Microsoft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/InsiderDevTour18-Office</a:t>
            </a:r>
            <a:endParaRPr lang="en-US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3E5C-8DD5-4C89-AC30-FB42E9D47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3772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3E5C-8DD5-4C89-AC30-FB42E9D4790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758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F34A2-864B-4026-93A3-11437EE7FA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983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Thank you!  To try out some of these new features yourself, please go checkout our HANDS-ON LABS!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793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3E5C-8DD5-4C89-AC30-FB42E9D4790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4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882" b="1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But wait there’s more:</a:t>
            </a:r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 You can even extend it, through a wide variety of canvases and experiences – M365 is a platform</a:t>
            </a:r>
          </a:p>
          <a:p>
            <a:endParaRPr lang="en-GB" sz="882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GB" sz="882" b="0" i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M36 includes W10, O35 and enterprise mobility and </a:t>
            </a:r>
            <a:r>
              <a:rPr lang="en-GB" sz="882" b="0" i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secuity</a:t>
            </a:r>
            <a:endParaRPr lang="en-GB" sz="882" b="0" i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222AD0-0B7F-488E-9964-D0921E2F5B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14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Through extensions adding new capabilities or new content types make office more tailored and more powerful more useful.</a:t>
            </a:r>
          </a:p>
          <a:p>
            <a:endParaRPr lang="en-US" dirty="0"/>
          </a:p>
          <a:p>
            <a:r>
              <a:rPr lang="en-US" dirty="0"/>
              <a:t>3 big pieces (Web Technologies add-in or SP based on the web) </a:t>
            </a:r>
          </a:p>
          <a:p>
            <a:r>
              <a:rPr lang="en-US" dirty="0"/>
              <a:t>Web tech allows to support cross platform</a:t>
            </a:r>
          </a:p>
          <a:p>
            <a:r>
              <a:rPr lang="en-US" dirty="0"/>
              <a:t>Thinking about distribution in the future making sure users can get the </a:t>
            </a:r>
            <a:r>
              <a:rPr lang="en-US" dirty="0" err="1"/>
              <a:t>asolutions</a:t>
            </a:r>
            <a:r>
              <a:rPr lang="en-US" dirty="0"/>
              <a:t> they want/need and get started quickly.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594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5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E01211-1A50-E143-827A-0DADEB0A414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51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382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4375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5E274-BF43-4211-8DCF-78FA0E9C0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/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/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/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8BDD93-24FC-4AED-AA78-DB88DAE56F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054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103E5C-8DD5-4C89-AC30-FB42E9D4790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628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7/12/2018 3:34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126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81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09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5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9" y="620432"/>
            <a:ext cx="11306469" cy="403137"/>
          </a:xfrm>
        </p:spPr>
        <p:txBody>
          <a:bodyPr wrap="square" lIns="0" tIns="0" rIns="0" bIns="0" anchor="ctr">
            <a:spAutoFit/>
          </a:bodyPr>
          <a:lstStyle>
            <a:lvl1pPr>
              <a:lnSpc>
                <a:spcPts val="3074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568203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6385115" y="2159064"/>
            <a:ext cx="5378549" cy="4308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3531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b CT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6E7404-8B91-4D1C-B674-99714334CD48}"/>
              </a:ext>
            </a:extLst>
          </p:cNvPr>
          <p:cNvGrpSpPr/>
          <p:nvPr/>
        </p:nvGrpSpPr>
        <p:grpSpPr>
          <a:xfrm>
            <a:off x="0" y="2709000"/>
            <a:ext cx="12192000" cy="4149000"/>
            <a:chOff x="0" y="2709000"/>
            <a:chExt cx="12192000" cy="414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1B613-3CD5-4556-99AD-43F877D2D9A6}"/>
                </a:ext>
              </a:extLst>
            </p:cNvPr>
            <p:cNvSpPr/>
            <p:nvPr userDrawn="1"/>
          </p:nvSpPr>
          <p:spPr>
            <a:xfrm>
              <a:off x="0" y="2709000"/>
              <a:ext cx="12192000" cy="414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B08AE2-678B-4688-A7E4-4CF82EFF5F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9A645B-CC7A-4989-9DC6-C269D20E4EBD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BDCE011-56AF-410A-A29C-20A9DE9DEA0A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7FF307-A928-4192-8AAA-6C89A81E1E62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354073-C39B-44C7-8378-EE06749DBAEA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C30D775-DD2F-4354-ABF6-EA6879638DB0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E16D309E-1A22-41D8-8403-7BBFE4468DA2}"/>
              </a:ext>
            </a:extLst>
          </p:cNvPr>
          <p:cNvSpPr txBox="1">
            <a:spLocks/>
          </p:cNvSpPr>
          <p:nvPr/>
        </p:nvSpPr>
        <p:spPr>
          <a:xfrm>
            <a:off x="335587" y="4599000"/>
            <a:ext cx="1350000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>
                <a:solidFill>
                  <a:srgbClr val="3076BC"/>
                </a:solidFill>
              </a:rPr>
              <a:t>You’ll learn: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38A7624-8D9A-4E1F-A854-3A6B1B203A9F}"/>
              </a:ext>
            </a:extLst>
          </p:cNvPr>
          <p:cNvSpPr txBox="1">
            <a:spLocks/>
          </p:cNvSpPr>
          <p:nvPr/>
        </p:nvSpPr>
        <p:spPr>
          <a:xfrm>
            <a:off x="336000" y="549000"/>
            <a:ext cx="10845000" cy="1575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4000"/>
              </a:lnSpc>
            </a:pPr>
            <a:r>
              <a:rPr lang="en-US" b="0"/>
              <a:t>Learn more!</a:t>
            </a:r>
          </a:p>
          <a:p>
            <a:pPr lvl="0">
              <a:lnSpc>
                <a:spcPct val="114000"/>
              </a:lnSpc>
            </a:pPr>
            <a:r>
              <a:rPr lang="en-US"/>
              <a:t>Check out the lab for this session!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F03D2CA-E485-4D4F-95E8-AC1B1EEA6C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6000" y="4599000"/>
            <a:ext cx="6480175" cy="1575000"/>
          </a:xfr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800" dirty="0" smtClean="0">
                <a:solidFill>
                  <a:srgbClr val="F2F2F2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List of things people will learn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M</a:t>
            </a:r>
            <a:r>
              <a:rPr lang="en-US" err="1"/>
              <a:t>ake</a:t>
            </a:r>
            <a:r>
              <a:rPr lang="en-US"/>
              <a:t> sure you limit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T</a:t>
            </a:r>
            <a:r>
              <a:rPr lang="en-US"/>
              <a:t>he number of items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T</a:t>
            </a:r>
            <a:r>
              <a:rPr lang="en-US"/>
              <a:t>o four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9C8349-B759-404F-9AA4-83E06C6F8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550" y="2708275"/>
            <a:ext cx="11519450" cy="14414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b="0" spc="-100" smtClean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[URL of lab] – make sure it is white</a:t>
            </a:r>
          </a:p>
        </p:txBody>
      </p:sp>
    </p:spTree>
    <p:extLst>
      <p:ext uri="{BB962C8B-B14F-4D97-AF65-F5344CB8AC3E}">
        <p14:creationId xmlns:p14="http://schemas.microsoft.com/office/powerpoint/2010/main" val="394631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11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581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61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089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1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50" r:id="rId3"/>
    <p:sldLayoutId id="2147483667" r:id="rId4"/>
    <p:sldLayoutId id="2147483652" r:id="rId5"/>
    <p:sldLayoutId id="2147483653" r:id="rId6"/>
    <p:sldLayoutId id="2147483668" r:id="rId7"/>
    <p:sldLayoutId id="2147483669" r:id="rId8"/>
    <p:sldLayoutId id="2147483670" r:id="rId9"/>
    <p:sldLayoutId id="2147483654" r:id="rId10"/>
    <p:sldLayoutId id="2147483655" r:id="rId11"/>
    <p:sldLayoutId id="2147483657" r:id="rId12"/>
    <p:sldLayoutId id="2147483665" r:id="rId13"/>
    <p:sldLayoutId id="2147483671" r:id="rId14"/>
    <p:sldLayoutId id="2147483672" r:id="rId15"/>
    <p:sldLayoutId id="2147483673" r:id="rId16"/>
    <p:sldLayoutId id="214748367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13" Type="http://schemas.openxmlformats.org/officeDocument/2006/relationships/image" Target="../media/image69.png"/><Relationship Id="rId18" Type="http://schemas.openxmlformats.org/officeDocument/2006/relationships/image" Target="../media/image74.sv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sv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2.svg"/><Relationship Id="rId20" Type="http://schemas.openxmlformats.org/officeDocument/2006/relationships/image" Target="../media/image76.sv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sv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svg"/><Relationship Id="rId19" Type="http://schemas.openxmlformats.org/officeDocument/2006/relationships/image" Target="../media/image75.pn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jpe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7" Type="http://schemas.openxmlformats.org/officeDocument/2006/relationships/image" Target="../media/image30.tiff"/><Relationship Id="rId12" Type="http://schemas.openxmlformats.org/officeDocument/2006/relationships/image" Target="../media/image35.jpeg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tiff"/><Relationship Id="rId11" Type="http://schemas.openxmlformats.org/officeDocument/2006/relationships/image" Target="../media/image34.jpeg"/><Relationship Id="rId5" Type="http://schemas.openxmlformats.org/officeDocument/2006/relationships/image" Target="../media/image28.tiff"/><Relationship Id="rId15" Type="http://schemas.openxmlformats.org/officeDocument/2006/relationships/image" Target="../media/image38.jpeg"/><Relationship Id="rId10" Type="http://schemas.openxmlformats.org/officeDocument/2006/relationships/image" Target="../media/image33.jpe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jpe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jpeg"/><Relationship Id="rId3" Type="http://schemas.openxmlformats.org/officeDocument/2006/relationships/image" Target="../media/image44.emf"/><Relationship Id="rId7" Type="http://schemas.openxmlformats.org/officeDocument/2006/relationships/image" Target="../media/image48.tiff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7.tiff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tiff"/><Relationship Id="rId14" Type="http://schemas.openxmlformats.org/officeDocument/2006/relationships/image" Target="../media/image5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Create Productive Apps with </a:t>
            </a:r>
            <a:br>
              <a:rPr lang="en-US"/>
            </a:br>
            <a:r>
              <a:rPr lang="en-US"/>
              <a:t>Office 365</a:t>
            </a:r>
          </a:p>
        </p:txBody>
      </p:sp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F639E8-51CB-474B-BF97-D4D9993D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Create a Bot</a:t>
            </a:r>
            <a:r>
              <a:rPr lang="en-US"/>
              <a:t>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8618B-E039-45DE-9402-FB2F1BB14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5500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Brace 7">
            <a:extLst>
              <a:ext uri="{FF2B5EF4-FFF2-40B4-BE49-F238E27FC236}">
                <a16:creationId xmlns:a16="http://schemas.microsoft.com/office/drawing/2014/main" id="{2511140B-91AB-412F-A1D4-B7F512AB1361}"/>
              </a:ext>
            </a:extLst>
          </p:cNvPr>
          <p:cNvSpPr/>
          <p:nvPr/>
        </p:nvSpPr>
        <p:spPr>
          <a:xfrm>
            <a:off x="1692789" y="1451301"/>
            <a:ext cx="248385" cy="5017034"/>
          </a:xfrm>
          <a:prstGeom prst="rightBrace">
            <a:avLst>
              <a:gd name="adj1" fmla="val 8333"/>
              <a:gd name="adj2" fmla="val 50316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1A1A1A"/>
              </a:solidFill>
              <a:latin typeface="Segoe UI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413653-5EB1-4144-AA31-3098F21B5D37}"/>
              </a:ext>
            </a:extLst>
          </p:cNvPr>
          <p:cNvGrpSpPr/>
          <p:nvPr/>
        </p:nvGrpSpPr>
        <p:grpSpPr>
          <a:xfrm>
            <a:off x="2032265" y="3481546"/>
            <a:ext cx="1095337" cy="1304572"/>
            <a:chOff x="2031687" y="3349275"/>
            <a:chExt cx="1095493" cy="1304757"/>
          </a:xfrm>
        </p:grpSpPr>
        <p:pic>
          <p:nvPicPr>
            <p:cNvPr id="10" name="Graphic 9" descr="Document">
              <a:extLst>
                <a:ext uri="{FF2B5EF4-FFF2-40B4-BE49-F238E27FC236}">
                  <a16:creationId xmlns:a16="http://schemas.microsoft.com/office/drawing/2014/main" id="{97F66B54-40C9-4D07-9239-CAB6C03F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14219" y="3349275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7AD33D7-F04B-42DD-A192-DFC001CD734D}"/>
                </a:ext>
              </a:extLst>
            </p:cNvPr>
            <p:cNvSpPr txBox="1"/>
            <p:nvPr/>
          </p:nvSpPr>
          <p:spPr>
            <a:xfrm>
              <a:off x="2031687" y="4160820"/>
              <a:ext cx="1095493" cy="493212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rgbClr val="23568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Manifest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70A8ACD-24D4-47F6-958F-85B231EE4566}"/>
              </a:ext>
            </a:extLst>
          </p:cNvPr>
          <p:cNvSpPr txBox="1"/>
          <p:nvPr/>
        </p:nvSpPr>
        <p:spPr>
          <a:xfrm>
            <a:off x="509284" y="1051449"/>
            <a:ext cx="1328829" cy="49314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23568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Capabilities</a:t>
            </a:r>
          </a:p>
        </p:txBody>
      </p:sp>
      <p:sp>
        <p:nvSpPr>
          <p:cNvPr id="14" name="Flowchart: Magnetic Disk 13">
            <a:extLst>
              <a:ext uri="{FF2B5EF4-FFF2-40B4-BE49-F238E27FC236}">
                <a16:creationId xmlns:a16="http://schemas.microsoft.com/office/drawing/2014/main" id="{4A472FE0-7267-4852-BE5D-CC22BB42BBFE}"/>
              </a:ext>
            </a:extLst>
          </p:cNvPr>
          <p:cNvSpPr/>
          <p:nvPr/>
        </p:nvSpPr>
        <p:spPr bwMode="auto">
          <a:xfrm>
            <a:off x="3906331" y="1496223"/>
            <a:ext cx="739872" cy="88256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My Apps</a:t>
            </a:r>
          </a:p>
        </p:txBody>
      </p:sp>
      <p:sp>
        <p:nvSpPr>
          <p:cNvPr id="15" name="Flowchart: Magnetic Disk 14">
            <a:extLst>
              <a:ext uri="{FF2B5EF4-FFF2-40B4-BE49-F238E27FC236}">
                <a16:creationId xmlns:a16="http://schemas.microsoft.com/office/drawing/2014/main" id="{40FF45BB-9804-4D1F-B882-242CF54BCAD0}"/>
              </a:ext>
            </a:extLst>
          </p:cNvPr>
          <p:cNvSpPr/>
          <p:nvPr/>
        </p:nvSpPr>
        <p:spPr bwMode="auto">
          <a:xfrm>
            <a:off x="3906331" y="2844433"/>
            <a:ext cx="739872" cy="88256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Team Apps</a:t>
            </a:r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684C59A5-BE32-4337-BF99-80C5B1EF0CD8}"/>
              </a:ext>
            </a:extLst>
          </p:cNvPr>
          <p:cNvSpPr/>
          <p:nvPr/>
        </p:nvSpPr>
        <p:spPr bwMode="auto">
          <a:xfrm>
            <a:off x="3906331" y="4192644"/>
            <a:ext cx="739872" cy="88256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Global</a:t>
            </a:r>
            <a:r>
              <a:rPr lang="en-US" sz="110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 Apps</a:t>
            </a:r>
          </a:p>
        </p:txBody>
      </p:sp>
      <p:sp>
        <p:nvSpPr>
          <p:cNvPr id="17" name="Flowchart: Magnetic Disk 16">
            <a:extLst>
              <a:ext uri="{FF2B5EF4-FFF2-40B4-BE49-F238E27FC236}">
                <a16:creationId xmlns:a16="http://schemas.microsoft.com/office/drawing/2014/main" id="{D42A0CBD-A998-4466-A3C6-F157276780B7}"/>
              </a:ext>
            </a:extLst>
          </p:cNvPr>
          <p:cNvSpPr/>
          <p:nvPr/>
        </p:nvSpPr>
        <p:spPr bwMode="auto">
          <a:xfrm>
            <a:off x="3906331" y="5540854"/>
            <a:ext cx="739872" cy="882562"/>
          </a:xfrm>
          <a:prstGeom prst="flowChartMagneticDisk">
            <a:avLst/>
          </a:prstGeom>
          <a:solidFill>
            <a:schemeClr val="bg1"/>
          </a:solidFill>
          <a:ln w="19050"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LOB</a:t>
            </a:r>
          </a:p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00">
                <a:solidFill>
                  <a:srgbClr val="002050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FDA15A-E9C2-4B76-96C0-E827023EB7D8}"/>
              </a:ext>
            </a:extLst>
          </p:cNvPr>
          <p:cNvSpPr txBox="1"/>
          <p:nvPr/>
        </p:nvSpPr>
        <p:spPr>
          <a:xfrm>
            <a:off x="3771872" y="1023048"/>
            <a:ext cx="1008788" cy="49314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>
                <a:solidFill>
                  <a:srgbClr val="235689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Catalog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C6C736-B4D3-4EE3-A9FE-8AC1E7E62104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3029055" y="1937504"/>
            <a:ext cx="877277" cy="200117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1AEB7A1-A75D-4350-BE10-E3744EAD3DD4}"/>
              </a:ext>
            </a:extLst>
          </p:cNvPr>
          <p:cNvCxnSpPr>
            <a:cxnSpLocks/>
            <a:endCxn id="15" idx="2"/>
          </p:cNvCxnSpPr>
          <p:nvPr/>
        </p:nvCxnSpPr>
        <p:spPr>
          <a:xfrm flipV="1">
            <a:off x="3029055" y="3285714"/>
            <a:ext cx="877277" cy="6529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5F19F9-5F23-4AE5-89FA-7EACFF2D54C9}"/>
              </a:ext>
            </a:extLst>
          </p:cNvPr>
          <p:cNvCxnSpPr>
            <a:cxnSpLocks/>
            <a:endCxn id="16" idx="2"/>
          </p:cNvCxnSpPr>
          <p:nvPr/>
        </p:nvCxnSpPr>
        <p:spPr>
          <a:xfrm>
            <a:off x="3029055" y="3938681"/>
            <a:ext cx="877277" cy="6952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139B83-6E79-4396-A66F-27D1FA5FC38B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3029055" y="3938681"/>
            <a:ext cx="877277" cy="204345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52CAD65-5ED1-4DE7-BB8A-331886318B16}"/>
              </a:ext>
            </a:extLst>
          </p:cNvPr>
          <p:cNvSpPr/>
          <p:nvPr/>
        </p:nvSpPr>
        <p:spPr bwMode="auto">
          <a:xfrm>
            <a:off x="5492724" y="1496221"/>
            <a:ext cx="1059359" cy="4927194"/>
          </a:xfrm>
          <a:prstGeom prst="rect">
            <a:avLst/>
          </a:prstGeom>
          <a:solidFill>
            <a:srgbClr val="3076BC"/>
          </a:solidFill>
          <a:ln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Admin</a:t>
            </a:r>
          </a:p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App Settings</a:t>
            </a:r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F11A391D-FF7C-4732-A214-FB955739664D}"/>
              </a:ext>
            </a:extLst>
          </p:cNvPr>
          <p:cNvSpPr/>
          <p:nvPr/>
        </p:nvSpPr>
        <p:spPr>
          <a:xfrm>
            <a:off x="4876800" y="1451301"/>
            <a:ext cx="248385" cy="5017034"/>
          </a:xfrm>
          <a:prstGeom prst="rightBrace">
            <a:avLst>
              <a:gd name="adj1" fmla="val 8333"/>
              <a:gd name="adj2" fmla="val 50316"/>
            </a:avLst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664648F6-5B21-4303-B75D-4D59A12B5B73}"/>
              </a:ext>
            </a:extLst>
          </p:cNvPr>
          <p:cNvSpPr/>
          <p:nvPr/>
        </p:nvSpPr>
        <p:spPr bwMode="auto">
          <a:xfrm>
            <a:off x="6651312" y="3803918"/>
            <a:ext cx="237816" cy="269524"/>
          </a:xfrm>
          <a:prstGeom prst="mathPlus">
            <a:avLst/>
          </a:prstGeom>
          <a:solidFill>
            <a:srgbClr val="3076B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solidFill>
                <a:srgbClr val="3076BC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33C7E56-623A-4B9E-ACED-28989F83F79C}"/>
              </a:ext>
            </a:extLst>
          </p:cNvPr>
          <p:cNvSpPr/>
          <p:nvPr/>
        </p:nvSpPr>
        <p:spPr bwMode="auto">
          <a:xfrm>
            <a:off x="8208252" y="3719973"/>
            <a:ext cx="585876" cy="465064"/>
          </a:xfrm>
          <a:prstGeom prst="rightArrow">
            <a:avLst/>
          </a:prstGeom>
          <a:solidFill>
            <a:srgbClr val="3076BC"/>
          </a:solidFill>
          <a:ln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363FBC5-FC0D-4CEB-B8D1-71090D6366DF}"/>
              </a:ext>
            </a:extLst>
          </p:cNvPr>
          <p:cNvGrpSpPr/>
          <p:nvPr/>
        </p:nvGrpSpPr>
        <p:grpSpPr>
          <a:xfrm>
            <a:off x="8688921" y="3481547"/>
            <a:ext cx="1396910" cy="1504024"/>
            <a:chOff x="9029502" y="3349274"/>
            <a:chExt cx="1397109" cy="1504236"/>
          </a:xfrm>
        </p:grpSpPr>
        <p:pic>
          <p:nvPicPr>
            <p:cNvPr id="34" name="Graphic 33" descr="Suitcase">
              <a:extLst>
                <a:ext uri="{FF2B5EF4-FFF2-40B4-BE49-F238E27FC236}">
                  <a16:creationId xmlns:a16="http://schemas.microsoft.com/office/drawing/2014/main" id="{0681FFC5-32C7-4662-A79A-DE631695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270853" y="3349274"/>
              <a:ext cx="914400" cy="9144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2549B5-8195-4750-90D4-E6ADE053799D}"/>
                </a:ext>
              </a:extLst>
            </p:cNvPr>
            <p:cNvSpPr txBox="1"/>
            <p:nvPr/>
          </p:nvSpPr>
          <p:spPr>
            <a:xfrm>
              <a:off x="9029502" y="4094829"/>
              <a:ext cx="1397109" cy="758681"/>
            </a:xfrm>
            <a:prstGeom prst="rect">
              <a:avLst/>
            </a:prstGeom>
            <a:noFill/>
          </p:spPr>
          <p:txBody>
            <a:bodyPr wrap="none" lIns="182854" tIns="146284" rIns="182854" bIns="14628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rgbClr val="23568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Teams Store </a:t>
              </a:r>
            </a:p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>
                  <a:solidFill>
                    <a:srgbClr val="235689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(in context)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3C0F842-FAE7-4DFE-86F5-76633EE1B20A}"/>
              </a:ext>
            </a:extLst>
          </p:cNvPr>
          <p:cNvSpPr txBox="1"/>
          <p:nvPr/>
        </p:nvSpPr>
        <p:spPr>
          <a:xfrm>
            <a:off x="10598884" y="2476946"/>
            <a:ext cx="1445601" cy="2923837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Consent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+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Install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+ </a:t>
            </a:r>
            <a:br>
              <a:rPr lang="en-US" sz="1800" b="1">
                <a:solidFill>
                  <a:srgbClr val="163555"/>
                </a:solidFill>
                <a:latin typeface="Segoe UI"/>
              </a:rPr>
            </a:br>
            <a:r>
              <a:rPr lang="en-US" sz="1800" b="1">
                <a:solidFill>
                  <a:srgbClr val="163555"/>
                </a:solidFill>
                <a:latin typeface="Segoe UI"/>
              </a:rPr>
              <a:t>Configure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+ </a:t>
            </a:r>
            <a:br>
              <a:rPr lang="en-US" sz="1800" b="1">
                <a:solidFill>
                  <a:srgbClr val="163555"/>
                </a:solidFill>
                <a:latin typeface="Segoe UI"/>
              </a:rPr>
            </a:br>
            <a:r>
              <a:rPr lang="en-US" sz="1800" b="1">
                <a:solidFill>
                  <a:srgbClr val="163555"/>
                </a:solidFill>
                <a:latin typeface="Segoe UI"/>
              </a:rPr>
              <a:t>Auth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1">
                <a:solidFill>
                  <a:srgbClr val="163555"/>
                </a:solidFill>
                <a:latin typeface="Segoe UI"/>
              </a:rPr>
              <a:t>+</a:t>
            </a:r>
            <a:br>
              <a:rPr lang="en-US" sz="1800" b="1">
                <a:solidFill>
                  <a:srgbClr val="163555"/>
                </a:solidFill>
                <a:latin typeface="Segoe UI"/>
              </a:rPr>
            </a:br>
            <a:r>
              <a:rPr lang="en-US" sz="1800" b="1">
                <a:solidFill>
                  <a:srgbClr val="163555"/>
                </a:solidFill>
                <a:latin typeface="Segoe UI"/>
              </a:rPr>
              <a:t>Use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DEA5BDC-DD8B-441E-B0E8-A6E9975802F4}"/>
              </a:ext>
            </a:extLst>
          </p:cNvPr>
          <p:cNvSpPr/>
          <p:nvPr/>
        </p:nvSpPr>
        <p:spPr bwMode="auto">
          <a:xfrm>
            <a:off x="6980151" y="1496221"/>
            <a:ext cx="998827" cy="2442460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163555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App Catalog Policies</a:t>
            </a: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96EF9EE4-AB08-4909-98C5-590BD6ACF2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0968" y="4498224"/>
            <a:ext cx="408224" cy="4082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EBBF1681-B5BD-4F5D-858B-2E3D2C6A6C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0968" y="5220913"/>
            <a:ext cx="408224" cy="408224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B1C5153A-4862-4D83-AB20-28089DA2F6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0968" y="3775535"/>
            <a:ext cx="408224" cy="408224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4D0E667F-39ED-4A2F-86E6-552646E2B3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0968" y="3052846"/>
            <a:ext cx="408224" cy="408224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A2AF4D6-3A85-48C1-B59F-39B033A80EE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0968" y="1558492"/>
            <a:ext cx="408224" cy="408224"/>
          </a:xfrm>
          <a:prstGeom prst="rect">
            <a:avLst/>
          </a:prstGeom>
        </p:spPr>
      </p:pic>
      <p:pic>
        <p:nvPicPr>
          <p:cNvPr id="48" name="Graphic 47" descr="Magnifying glass">
            <a:extLst>
              <a:ext uri="{FF2B5EF4-FFF2-40B4-BE49-F238E27FC236}">
                <a16:creationId xmlns:a16="http://schemas.microsoft.com/office/drawing/2014/main" id="{5D704D4C-E1C1-4017-9388-392A5AB7BF9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7039" y="5943600"/>
            <a:ext cx="456083" cy="45608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0F0779CF-04C4-43A9-986B-C37222A666F0}"/>
              </a:ext>
            </a:extLst>
          </p:cNvPr>
          <p:cNvSpPr/>
          <p:nvPr/>
        </p:nvSpPr>
        <p:spPr>
          <a:xfrm>
            <a:off x="3219306" y="5816628"/>
            <a:ext cx="676788" cy="393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lnSpc>
                <a:spcPct val="120000"/>
              </a:lnSpc>
              <a:spcAft>
                <a:spcPts val="2400"/>
              </a:spcAft>
            </a:pPr>
            <a:r>
              <a:rPr lang="en-US" b="1">
                <a:solidFill>
                  <a:srgbClr val="2356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A8E5FF-E61E-4D68-8216-6871CE6AD1ED}"/>
              </a:ext>
            </a:extLst>
          </p:cNvPr>
          <p:cNvSpPr/>
          <p:nvPr/>
        </p:nvSpPr>
        <p:spPr>
          <a:xfrm>
            <a:off x="7978979" y="5789061"/>
            <a:ext cx="676788" cy="393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192">
              <a:lnSpc>
                <a:spcPct val="120000"/>
              </a:lnSpc>
              <a:spcAft>
                <a:spcPts val="2400"/>
              </a:spcAft>
            </a:pPr>
            <a:r>
              <a:rPr lang="en-US" b="1">
                <a:solidFill>
                  <a:srgbClr val="23568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New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E77C32E-B318-40F1-B4D3-7E09BCBFC153}"/>
              </a:ext>
            </a:extLst>
          </p:cNvPr>
          <p:cNvSpPr/>
          <p:nvPr/>
        </p:nvSpPr>
        <p:spPr bwMode="auto">
          <a:xfrm>
            <a:off x="6980151" y="3938681"/>
            <a:ext cx="998827" cy="2484734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163555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User App Policies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5700347A-F658-4DF5-BEB6-C2F6420E1DF4}"/>
              </a:ext>
            </a:extLst>
          </p:cNvPr>
          <p:cNvSpPr txBox="1">
            <a:spLocks/>
          </p:cNvSpPr>
          <p:nvPr/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Manage distribution of Teams Apps</a:t>
            </a:r>
            <a:endParaRPr lang="en-US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4A83AE22-DA01-4A21-B6B8-747303FF86D7}"/>
              </a:ext>
            </a:extLst>
          </p:cNvPr>
          <p:cNvSpPr/>
          <p:nvPr/>
        </p:nvSpPr>
        <p:spPr bwMode="auto">
          <a:xfrm>
            <a:off x="10013328" y="3719973"/>
            <a:ext cx="585876" cy="465064"/>
          </a:xfrm>
          <a:prstGeom prst="rightArrow">
            <a:avLst/>
          </a:prstGeom>
          <a:solidFill>
            <a:srgbClr val="3076BC"/>
          </a:solidFill>
          <a:ln>
            <a:solidFill>
              <a:srgbClr val="3076B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2" name="Graphic 14">
            <a:extLst>
              <a:ext uri="{FF2B5EF4-FFF2-40B4-BE49-F238E27FC236}">
                <a16:creationId xmlns:a16="http://schemas.microsoft.com/office/drawing/2014/main" id="{84B2058D-0D39-4028-9ABE-E59AECC6AC3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4400" y="228118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49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animBg="1"/>
      <p:bldP spid="30" grpId="0" animBg="1"/>
      <p:bldP spid="41" grpId="0"/>
      <p:bldP spid="42" grpId="0"/>
      <p:bldP spid="4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60870-361C-4098-8DE8-B9D37572C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Understand the Office 365 landscape</a:t>
            </a:r>
          </a:p>
          <a:p>
            <a:r>
              <a:rPr lang="en-US"/>
              <a:t>Build a Teams Tab</a:t>
            </a:r>
          </a:p>
          <a:p>
            <a:r>
              <a:rPr lang="en-US"/>
              <a:t>Build a Bot</a:t>
            </a:r>
          </a:p>
          <a:p>
            <a:r>
              <a:rPr lang="en-US"/>
              <a:t>Get started with Microsoft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1DCC8-E32E-4014-B07F-8C7439C00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aka.ms/insiderdevtour-labs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70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>
            <a:extLst>
              <a:ext uri="{FF2B5EF4-FFF2-40B4-BE49-F238E27FC236}">
                <a16:creationId xmlns:a16="http://schemas.microsoft.com/office/drawing/2014/main" id="{E65589E8-B5C0-4629-9AC8-C1AB4DF7A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4812975" y="5086404"/>
            <a:ext cx="2403013" cy="1241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3246DA-2692-4D47-B28D-08C88758D5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426689" y="5099823"/>
            <a:ext cx="2403013" cy="1241242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1B7805F-3CA8-4B1C-82DB-8B64334AA5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6999903" y="5093201"/>
            <a:ext cx="2441968" cy="124124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0557F2D-4565-48D6-87A5-DBEFD1E5D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9216991" y="5100009"/>
            <a:ext cx="2533381" cy="1241242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 365 Platform</a:t>
            </a:r>
          </a:p>
        </p:txBody>
      </p:sp>
      <p:sp>
        <p:nvSpPr>
          <p:cNvPr id="9" name="Rectangle 8"/>
          <p:cNvSpPr/>
          <p:nvPr/>
        </p:nvSpPr>
        <p:spPr>
          <a:xfrm>
            <a:off x="9119032" y="1277267"/>
            <a:ext cx="2631340" cy="3587818"/>
          </a:xfrm>
          <a:prstGeom prst="rect">
            <a:avLst/>
          </a:prstGeom>
          <a:solidFill>
            <a:schemeClr val="bg1"/>
          </a:solidFill>
          <a:ln w="15875">
            <a:solidFill>
              <a:srgbClr val="235689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91440" rtlCol="0" anchor="t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web, device,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 service apps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420148" y="1279089"/>
            <a:ext cx="8513969" cy="3587818"/>
          </a:xfrm>
          <a:prstGeom prst="rect">
            <a:avLst/>
          </a:prstGeom>
          <a:solidFill>
            <a:schemeClr val="bg1"/>
          </a:solidFill>
          <a:ln w="15875">
            <a:solidFill>
              <a:srgbClr val="235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293" name="Rectangle 292"/>
          <p:cNvSpPr/>
          <p:nvPr/>
        </p:nvSpPr>
        <p:spPr bwMode="auto">
          <a:xfrm>
            <a:off x="426688" y="1282927"/>
            <a:ext cx="8513969" cy="456799"/>
          </a:xfrm>
          <a:prstGeom prst="rect">
            <a:avLst/>
          </a:prstGeom>
          <a:solidFill>
            <a:srgbClr val="2356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Extend Microsoft 365 experiences</a:t>
            </a:r>
          </a:p>
        </p:txBody>
      </p:sp>
      <p:sp>
        <p:nvSpPr>
          <p:cNvPr id="294" name="Rectangle 293"/>
          <p:cNvSpPr/>
          <p:nvPr/>
        </p:nvSpPr>
        <p:spPr>
          <a:xfrm>
            <a:off x="3565712" y="1288987"/>
            <a:ext cx="1627166" cy="458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E6E6E6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6690" y="5086787"/>
            <a:ext cx="11338621" cy="1258116"/>
          </a:xfrm>
          <a:prstGeom prst="rect">
            <a:avLst/>
          </a:prstGeom>
          <a:noFill/>
          <a:ln w="28575">
            <a:solidFill>
              <a:srgbClr val="235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0F2E8-BBAC-4868-8144-8B9934471C24}"/>
              </a:ext>
            </a:extLst>
          </p:cNvPr>
          <p:cNvSpPr txBox="1"/>
          <p:nvPr/>
        </p:nvSpPr>
        <p:spPr>
          <a:xfrm>
            <a:off x="9033764" y="4291900"/>
            <a:ext cx="264821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iOS/Android/Windows/Web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A9BB8B2-DF7B-4AAB-B65E-94F4B26D6BEE}"/>
              </a:ext>
            </a:extLst>
          </p:cNvPr>
          <p:cNvGrpSpPr/>
          <p:nvPr/>
        </p:nvGrpSpPr>
        <p:grpSpPr>
          <a:xfrm>
            <a:off x="554187" y="2229506"/>
            <a:ext cx="1506874" cy="2417642"/>
            <a:chOff x="554186" y="1954179"/>
            <a:chExt cx="1667341" cy="2660311"/>
          </a:xfrm>
        </p:grpSpPr>
        <p:sp>
          <p:nvSpPr>
            <p:cNvPr id="161" name="TextBox 160"/>
            <p:cNvSpPr txBox="1"/>
            <p:nvPr/>
          </p:nvSpPr>
          <p:spPr>
            <a:xfrm>
              <a:off x="554186" y="1954179"/>
              <a:ext cx="1667341" cy="489295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Documents</a:t>
              </a:r>
            </a:p>
          </p:txBody>
        </p:sp>
        <p:sp>
          <p:nvSpPr>
            <p:cNvPr id="232" name="Freeform 124"/>
            <p:cNvSpPr>
              <a:spLocks/>
            </p:cNvSpPr>
            <p:nvPr/>
          </p:nvSpPr>
          <p:spPr bwMode="auto">
            <a:xfrm>
              <a:off x="599550" y="2374286"/>
              <a:ext cx="1569400" cy="2240204"/>
            </a:xfrm>
            <a:custGeom>
              <a:avLst/>
              <a:gdLst>
                <a:gd name="T0" fmla="*/ 0 w 423"/>
                <a:gd name="T1" fmla="*/ 590 h 604"/>
                <a:gd name="T2" fmla="*/ 14 w 423"/>
                <a:gd name="T3" fmla="*/ 604 h 604"/>
                <a:gd name="T4" fmla="*/ 409 w 423"/>
                <a:gd name="T5" fmla="*/ 604 h 604"/>
                <a:gd name="T6" fmla="*/ 423 w 423"/>
                <a:gd name="T7" fmla="*/ 590 h 604"/>
                <a:gd name="T8" fmla="*/ 423 w 423"/>
                <a:gd name="T9" fmla="*/ 14 h 604"/>
                <a:gd name="T10" fmla="*/ 409 w 423"/>
                <a:gd name="T11" fmla="*/ 0 h 604"/>
                <a:gd name="T12" fmla="*/ 14 w 423"/>
                <a:gd name="T13" fmla="*/ 0 h 604"/>
                <a:gd name="T14" fmla="*/ 0 w 423"/>
                <a:gd name="T15" fmla="*/ 14 h 604"/>
                <a:gd name="T16" fmla="*/ 0 w 423"/>
                <a:gd name="T17" fmla="*/ 59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3" h="604">
                  <a:moveTo>
                    <a:pt x="0" y="590"/>
                  </a:moveTo>
                  <a:cubicBezTo>
                    <a:pt x="0" y="598"/>
                    <a:pt x="6" y="604"/>
                    <a:pt x="14" y="604"/>
                  </a:cubicBezTo>
                  <a:cubicBezTo>
                    <a:pt x="409" y="604"/>
                    <a:pt x="409" y="604"/>
                    <a:pt x="409" y="604"/>
                  </a:cubicBezTo>
                  <a:cubicBezTo>
                    <a:pt x="417" y="604"/>
                    <a:pt x="423" y="598"/>
                    <a:pt x="423" y="590"/>
                  </a:cubicBezTo>
                  <a:cubicBezTo>
                    <a:pt x="423" y="14"/>
                    <a:pt x="423" y="14"/>
                    <a:pt x="423" y="14"/>
                  </a:cubicBezTo>
                  <a:cubicBezTo>
                    <a:pt x="423" y="6"/>
                    <a:pt x="417" y="0"/>
                    <a:pt x="40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lnTo>
                    <a:pt x="0" y="590"/>
                  </a:lnTo>
                  <a:close/>
                </a:path>
              </a:pathLst>
            </a:cu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33" name="Group 232"/>
            <p:cNvGrpSpPr/>
            <p:nvPr/>
          </p:nvGrpSpPr>
          <p:grpSpPr>
            <a:xfrm>
              <a:off x="1802614" y="2455210"/>
              <a:ext cx="178777" cy="51888"/>
              <a:chOff x="3519313" y="2455072"/>
              <a:chExt cx="178802" cy="51895"/>
            </a:xfrm>
          </p:grpSpPr>
          <p:cxnSp>
            <p:nvCxnSpPr>
              <p:cNvPr id="247" name="Straight Connector 246"/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Rectangle 247"/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35" name="Straight Connector 234"/>
            <p:cNvCxnSpPr>
              <a:cxnSpLocks/>
            </p:cNvCxnSpPr>
            <p:nvPr/>
          </p:nvCxnSpPr>
          <p:spPr>
            <a:xfrm>
              <a:off x="699340" y="2801609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99340" y="2988548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699340" y="3175486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699340" y="3362425"/>
              <a:ext cx="848292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699339" y="3736302"/>
              <a:ext cx="1371405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699339" y="3549363"/>
              <a:ext cx="1371405" cy="0"/>
            </a:xfrm>
            <a:prstGeom prst="line">
              <a:avLst/>
            </a:prstGeom>
            <a:ln w="158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699339" y="4484055"/>
              <a:ext cx="1371405" cy="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699339" y="4297117"/>
              <a:ext cx="1371405" cy="0"/>
            </a:xfrm>
            <a:prstGeom prst="line">
              <a:avLst/>
            </a:prstGeom>
            <a:noFill/>
            <a:ln w="15875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243" name="Rectangle 242"/>
            <p:cNvSpPr/>
            <p:nvPr/>
          </p:nvSpPr>
          <p:spPr>
            <a:xfrm>
              <a:off x="1027661" y="3882397"/>
              <a:ext cx="735186" cy="279621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244" name="Group 243"/>
            <p:cNvGrpSpPr/>
            <p:nvPr/>
          </p:nvGrpSpPr>
          <p:grpSpPr>
            <a:xfrm>
              <a:off x="1617809" y="2911668"/>
              <a:ext cx="441960" cy="436344"/>
              <a:chOff x="5236308" y="471199"/>
              <a:chExt cx="662637" cy="654216"/>
            </a:xfrm>
          </p:grpSpPr>
          <p:sp>
            <p:nvSpPr>
              <p:cNvPr id="245" name="Partial Circle 244"/>
              <p:cNvSpPr/>
              <p:nvPr/>
            </p:nvSpPr>
            <p:spPr bwMode="auto">
              <a:xfrm>
                <a:off x="5236308" y="508000"/>
                <a:ext cx="617415" cy="617415"/>
              </a:xfrm>
              <a:prstGeom prst="pie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6" name="Partial Circle 245"/>
              <p:cNvSpPr/>
              <p:nvPr/>
            </p:nvSpPr>
            <p:spPr bwMode="auto">
              <a:xfrm rot="18411831">
                <a:off x="5272772" y="471199"/>
                <a:ext cx="626173" cy="626173"/>
              </a:xfrm>
              <a:prstGeom prst="pie">
                <a:avLst>
                  <a:gd name="adj1" fmla="val 19394019"/>
                  <a:gd name="adj2" fmla="val 3105972"/>
                </a:avLst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87C6EF8-8A41-48C6-B0CC-DC425A98F398}"/>
                </a:ext>
              </a:extLst>
            </p:cNvPr>
            <p:cNvCxnSpPr>
              <a:cxnSpLocks/>
            </p:cNvCxnSpPr>
            <p:nvPr/>
          </p:nvCxnSpPr>
          <p:spPr>
            <a:xfrm>
              <a:off x="599550" y="2611553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578A71C-1810-4375-9E3A-88B29F4478D3}"/>
                </a:ext>
              </a:extLst>
            </p:cNvPr>
            <p:cNvGrpSpPr/>
            <p:nvPr/>
          </p:nvGrpSpPr>
          <p:grpSpPr>
            <a:xfrm>
              <a:off x="2035536" y="2448739"/>
              <a:ext cx="59952" cy="59952"/>
              <a:chOff x="3544362" y="2448739"/>
              <a:chExt cx="59952" cy="59952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CF20B433-63E1-4381-9EAC-5EC36F4C8DEE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0CCF948-B091-404E-9257-714A14251B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2FED66-FB25-4EBB-9225-E100F3DBC8F0}"/>
              </a:ext>
            </a:extLst>
          </p:cNvPr>
          <p:cNvGrpSpPr/>
          <p:nvPr/>
        </p:nvGrpSpPr>
        <p:grpSpPr>
          <a:xfrm>
            <a:off x="2122669" y="2815266"/>
            <a:ext cx="2509648" cy="1828445"/>
            <a:chOff x="2266283" y="2734746"/>
            <a:chExt cx="2615623" cy="1910922"/>
          </a:xfrm>
        </p:grpSpPr>
        <p:sp>
          <p:nvSpPr>
            <p:cNvPr id="164" name="TextBox 163"/>
            <p:cNvSpPr txBox="1"/>
            <p:nvPr/>
          </p:nvSpPr>
          <p:spPr>
            <a:xfrm>
              <a:off x="2671849" y="2734746"/>
              <a:ext cx="1834076" cy="493142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Conversations</a:t>
              </a:r>
            </a:p>
          </p:txBody>
        </p:sp>
        <p:grpSp>
          <p:nvGrpSpPr>
            <p:cNvPr id="251" name="Group 250"/>
            <p:cNvGrpSpPr/>
            <p:nvPr/>
          </p:nvGrpSpPr>
          <p:grpSpPr>
            <a:xfrm>
              <a:off x="2266283" y="3152287"/>
              <a:ext cx="2615623" cy="1493381"/>
              <a:chOff x="860785" y="2274531"/>
              <a:chExt cx="1711028" cy="976904"/>
            </a:xfrm>
          </p:grpSpPr>
          <p:grpSp>
            <p:nvGrpSpPr>
              <p:cNvPr id="271" name="Group 270"/>
              <p:cNvGrpSpPr/>
              <p:nvPr/>
            </p:nvGrpSpPr>
            <p:grpSpPr>
              <a:xfrm>
                <a:off x="860785" y="2274531"/>
                <a:ext cx="1711028" cy="976904"/>
                <a:chOff x="506413" y="1787409"/>
                <a:chExt cx="2105025" cy="1201854"/>
              </a:xfrm>
            </p:grpSpPr>
            <p:sp>
              <p:nvSpPr>
                <p:cNvPr id="275" name="Rectangle 20"/>
                <p:cNvSpPr>
                  <a:spLocks noChangeArrowheads="1"/>
                </p:cNvSpPr>
                <p:nvPr/>
              </p:nvSpPr>
              <p:spPr bwMode="auto">
                <a:xfrm>
                  <a:off x="758825" y="1787409"/>
                  <a:ext cx="1624012" cy="1120775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6" name="Oval 21"/>
                <p:cNvSpPr>
                  <a:spLocks noChangeArrowheads="1"/>
                </p:cNvSpPr>
                <p:nvPr/>
              </p:nvSpPr>
              <p:spPr bwMode="auto">
                <a:xfrm>
                  <a:off x="1552575" y="1808744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Freeform 23"/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72" name="Rectangle 271"/>
              <p:cNvSpPr/>
              <p:nvPr/>
            </p:nvSpPr>
            <p:spPr bwMode="auto">
              <a:xfrm>
                <a:off x="1416844" y="2379232"/>
                <a:ext cx="846536" cy="73958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 bwMode="auto">
              <a:xfrm>
                <a:off x="1142807" y="2375321"/>
                <a:ext cx="234036" cy="73958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91414" tIns="91414" rIns="34285" bIns="34285" rtlCol="0" anchor="b" anchorCtr="0"/>
              <a:lstStyle/>
              <a:p>
                <a:pPr marL="0" marR="0" lvl="0" indent="0" algn="ctr" defTabSz="9320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 bwMode="auto">
              <a:xfrm>
                <a:off x="1142807" y="2375321"/>
                <a:ext cx="234036" cy="709167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253" name="Straight Connector 252"/>
            <p:cNvCxnSpPr/>
            <p:nvPr/>
          </p:nvCxnSpPr>
          <p:spPr>
            <a:xfrm>
              <a:off x="3343330" y="3589569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3343330" y="3659348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5" name="Group 254"/>
            <p:cNvGrpSpPr/>
            <p:nvPr/>
          </p:nvGrpSpPr>
          <p:grpSpPr>
            <a:xfrm>
              <a:off x="3465764" y="3856258"/>
              <a:ext cx="904970" cy="79564"/>
              <a:chOff x="5149230" y="3727609"/>
              <a:chExt cx="905098" cy="79575"/>
            </a:xfrm>
          </p:grpSpPr>
          <p:cxnSp>
            <p:nvCxnSpPr>
              <p:cNvPr id="269" name="Straight Connector 268"/>
              <p:cNvCxnSpPr/>
              <p:nvPr/>
            </p:nvCxnSpPr>
            <p:spPr>
              <a:xfrm>
                <a:off x="5149230" y="3727609"/>
                <a:ext cx="9050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5149230" y="3807184"/>
                <a:ext cx="905098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7" name="Straight Connector 256"/>
            <p:cNvCxnSpPr/>
            <p:nvPr/>
          </p:nvCxnSpPr>
          <p:spPr>
            <a:xfrm>
              <a:off x="3341660" y="4141588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3341660" y="4211367"/>
              <a:ext cx="904970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8" name="people_5" title="Icon of a person with a box around them">
              <a:extLst>
                <a:ext uri="{FF2B5EF4-FFF2-40B4-BE49-F238E27FC236}">
                  <a16:creationId xmlns:a16="http://schemas.microsoft.com/office/drawing/2014/main" id="{816F66D8-9A70-4881-8D5D-48ADD7550C1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14970" y="3559909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people_5" title="Icon of a person with a box around them">
              <a:extLst>
                <a:ext uri="{FF2B5EF4-FFF2-40B4-BE49-F238E27FC236}">
                  <a16:creationId xmlns:a16="http://schemas.microsoft.com/office/drawing/2014/main" id="{91C9FECB-25AB-4AE5-AA7B-3F66D7C2BB6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334788" y="3838756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people_5" title="Icon of a person with a box around them">
              <a:extLst>
                <a:ext uri="{FF2B5EF4-FFF2-40B4-BE49-F238E27FC236}">
                  <a16:creationId xmlns:a16="http://schemas.microsoft.com/office/drawing/2014/main" id="{97C36761-CED9-4ABE-99B2-3418DA3BDF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209049" y="4100200"/>
              <a:ext cx="113347" cy="112897"/>
            </a:xfrm>
            <a:custGeom>
              <a:avLst/>
              <a:gdLst>
                <a:gd name="T0" fmla="*/ 90 w 347"/>
                <a:gd name="T1" fmla="*/ 124 h 347"/>
                <a:gd name="T2" fmla="*/ 175 w 347"/>
                <a:gd name="T3" fmla="*/ 39 h 347"/>
                <a:gd name="T4" fmla="*/ 260 w 347"/>
                <a:gd name="T5" fmla="*/ 124 h 347"/>
                <a:gd name="T6" fmla="*/ 175 w 347"/>
                <a:gd name="T7" fmla="*/ 209 h 347"/>
                <a:gd name="T8" fmla="*/ 90 w 347"/>
                <a:gd name="T9" fmla="*/ 124 h 347"/>
                <a:gd name="T10" fmla="*/ 325 w 347"/>
                <a:gd name="T11" fmla="*/ 347 h 347"/>
                <a:gd name="T12" fmla="*/ 347 w 347"/>
                <a:gd name="T13" fmla="*/ 347 h 347"/>
                <a:gd name="T14" fmla="*/ 347 w 347"/>
                <a:gd name="T15" fmla="*/ 0 h 347"/>
                <a:gd name="T16" fmla="*/ 0 w 347"/>
                <a:gd name="T17" fmla="*/ 0 h 347"/>
                <a:gd name="T18" fmla="*/ 0 w 347"/>
                <a:gd name="T19" fmla="*/ 347 h 347"/>
                <a:gd name="T20" fmla="*/ 19 w 347"/>
                <a:gd name="T21" fmla="*/ 347 h 347"/>
                <a:gd name="T22" fmla="*/ 36 w 347"/>
                <a:gd name="T23" fmla="*/ 347 h 347"/>
                <a:gd name="T24" fmla="*/ 174 w 347"/>
                <a:gd name="T25" fmla="*/ 209 h 347"/>
                <a:gd name="T26" fmla="*/ 311 w 347"/>
                <a:gd name="T27" fmla="*/ 347 h 347"/>
                <a:gd name="T28" fmla="*/ 325 w 347"/>
                <a:gd name="T2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347">
                  <a:moveTo>
                    <a:pt x="90" y="124"/>
                  </a:moveTo>
                  <a:cubicBezTo>
                    <a:pt x="90" y="77"/>
                    <a:pt x="128" y="39"/>
                    <a:pt x="175" y="39"/>
                  </a:cubicBezTo>
                  <a:cubicBezTo>
                    <a:pt x="222" y="39"/>
                    <a:pt x="260" y="77"/>
                    <a:pt x="260" y="124"/>
                  </a:cubicBezTo>
                  <a:cubicBezTo>
                    <a:pt x="260" y="171"/>
                    <a:pt x="222" y="209"/>
                    <a:pt x="175" y="209"/>
                  </a:cubicBezTo>
                  <a:cubicBezTo>
                    <a:pt x="128" y="209"/>
                    <a:pt x="90" y="171"/>
                    <a:pt x="90" y="124"/>
                  </a:cubicBezTo>
                  <a:close/>
                  <a:moveTo>
                    <a:pt x="325" y="347"/>
                  </a:moveTo>
                  <a:cubicBezTo>
                    <a:pt x="347" y="347"/>
                    <a:pt x="347" y="347"/>
                    <a:pt x="347" y="347"/>
                  </a:cubicBezTo>
                  <a:cubicBezTo>
                    <a:pt x="347" y="0"/>
                    <a:pt x="347" y="0"/>
                    <a:pt x="3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19" y="347"/>
                    <a:pt x="19" y="347"/>
                    <a:pt x="19" y="347"/>
                  </a:cubicBezTo>
                  <a:cubicBezTo>
                    <a:pt x="36" y="347"/>
                    <a:pt x="36" y="347"/>
                    <a:pt x="36" y="347"/>
                  </a:cubicBezTo>
                  <a:cubicBezTo>
                    <a:pt x="36" y="271"/>
                    <a:pt x="98" y="209"/>
                    <a:pt x="174" y="209"/>
                  </a:cubicBezTo>
                  <a:cubicBezTo>
                    <a:pt x="249" y="209"/>
                    <a:pt x="311" y="271"/>
                    <a:pt x="311" y="347"/>
                  </a:cubicBezTo>
                  <a:lnTo>
                    <a:pt x="325" y="347"/>
                  </a:lnTo>
                  <a:close/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14BAF9E-74D9-49B4-BA84-A7B3CC084CEE}"/>
              </a:ext>
            </a:extLst>
          </p:cNvPr>
          <p:cNvGrpSpPr/>
          <p:nvPr/>
        </p:nvGrpSpPr>
        <p:grpSpPr>
          <a:xfrm>
            <a:off x="4722705" y="2241366"/>
            <a:ext cx="1501789" cy="2402345"/>
            <a:chOff x="4992634" y="1954179"/>
            <a:chExt cx="1667341" cy="2655866"/>
          </a:xfrm>
        </p:grpSpPr>
        <p:grpSp>
          <p:nvGrpSpPr>
            <p:cNvPr id="279" name="Group 278"/>
            <p:cNvGrpSpPr/>
            <p:nvPr/>
          </p:nvGrpSpPr>
          <p:grpSpPr>
            <a:xfrm>
              <a:off x="4992634" y="1954179"/>
              <a:ext cx="1667341" cy="2655866"/>
              <a:chOff x="6832147" y="1953970"/>
              <a:chExt cx="1667578" cy="2656243"/>
            </a:xfrm>
          </p:grpSpPr>
          <p:sp>
            <p:nvSpPr>
              <p:cNvPr id="280" name="TextBox 279"/>
              <p:cNvSpPr txBox="1"/>
              <p:nvPr/>
            </p:nvSpPr>
            <p:spPr>
              <a:xfrm>
                <a:off x="6832147" y="1953970"/>
                <a:ext cx="1667578" cy="489353"/>
              </a:xfrm>
              <a:prstGeom prst="rect">
                <a:avLst/>
              </a:prstGeom>
              <a:noFill/>
            </p:spPr>
            <p:txBody>
              <a:bodyPr wrap="square" lIns="182854" tIns="146284" rIns="182854" bIns="146284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1A1A1A"/>
                        </a:gs>
                        <a:gs pos="30000">
                          <a:srgbClr val="1A1A1A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Pages</a:t>
                </a:r>
              </a:p>
            </p:txBody>
          </p:sp>
          <p:sp>
            <p:nvSpPr>
              <p:cNvPr id="282" name="Freeform 124"/>
              <p:cNvSpPr>
                <a:spLocks/>
              </p:cNvSpPr>
              <p:nvPr/>
            </p:nvSpPr>
            <p:spPr bwMode="auto">
              <a:xfrm>
                <a:off x="6881125" y="2369691"/>
                <a:ext cx="1569623" cy="2240522"/>
              </a:xfrm>
              <a:custGeom>
                <a:avLst/>
                <a:gdLst>
                  <a:gd name="T0" fmla="*/ 0 w 423"/>
                  <a:gd name="T1" fmla="*/ 590 h 604"/>
                  <a:gd name="T2" fmla="*/ 14 w 423"/>
                  <a:gd name="T3" fmla="*/ 604 h 604"/>
                  <a:gd name="T4" fmla="*/ 409 w 423"/>
                  <a:gd name="T5" fmla="*/ 604 h 604"/>
                  <a:gd name="T6" fmla="*/ 423 w 423"/>
                  <a:gd name="T7" fmla="*/ 590 h 604"/>
                  <a:gd name="T8" fmla="*/ 423 w 423"/>
                  <a:gd name="T9" fmla="*/ 14 h 604"/>
                  <a:gd name="T10" fmla="*/ 409 w 423"/>
                  <a:gd name="T11" fmla="*/ 0 h 604"/>
                  <a:gd name="T12" fmla="*/ 14 w 423"/>
                  <a:gd name="T13" fmla="*/ 0 h 604"/>
                  <a:gd name="T14" fmla="*/ 0 w 423"/>
                  <a:gd name="T15" fmla="*/ 14 h 604"/>
                  <a:gd name="T16" fmla="*/ 0 w 423"/>
                  <a:gd name="T17" fmla="*/ 59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604">
                    <a:moveTo>
                      <a:pt x="0" y="590"/>
                    </a:moveTo>
                    <a:cubicBezTo>
                      <a:pt x="0" y="598"/>
                      <a:pt x="6" y="604"/>
                      <a:pt x="14" y="604"/>
                    </a:cubicBezTo>
                    <a:cubicBezTo>
                      <a:pt x="409" y="604"/>
                      <a:pt x="409" y="604"/>
                      <a:pt x="409" y="604"/>
                    </a:cubicBezTo>
                    <a:cubicBezTo>
                      <a:pt x="417" y="604"/>
                      <a:pt x="423" y="598"/>
                      <a:pt x="423" y="590"/>
                    </a:cubicBezTo>
                    <a:cubicBezTo>
                      <a:pt x="423" y="14"/>
                      <a:pt x="423" y="14"/>
                      <a:pt x="423" y="14"/>
                    </a:cubicBezTo>
                    <a:cubicBezTo>
                      <a:pt x="423" y="6"/>
                      <a:pt x="417" y="0"/>
                      <a:pt x="40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lnTo>
                      <a:pt x="0" y="590"/>
                    </a:lnTo>
                    <a:close/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>
              <a:xfrm>
                <a:off x="7002590" y="2774445"/>
                <a:ext cx="1318182" cy="37392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>
              <a:xfrm>
                <a:off x="7002590" y="3261494"/>
                <a:ext cx="320512" cy="35979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>
              <a:xfrm>
                <a:off x="7002589" y="3761115"/>
                <a:ext cx="819347" cy="719581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7" name="Rectangle 286">
                <a:extLst/>
              </p:cNvPr>
              <p:cNvSpPr/>
              <p:nvPr/>
            </p:nvSpPr>
            <p:spPr>
              <a:xfrm>
                <a:off x="7999243" y="3258189"/>
                <a:ext cx="320512" cy="1219203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8" name="Rectangle 287">
                <a:extLst/>
              </p:cNvPr>
              <p:cNvSpPr/>
              <p:nvPr/>
            </p:nvSpPr>
            <p:spPr>
              <a:xfrm>
                <a:off x="7500408" y="3258190"/>
                <a:ext cx="320512" cy="359792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solidFill>
                      <a:sysClr val="windowText" lastClr="000000"/>
                    </a:solidFill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2EE8D92F-6716-477E-BAF9-31A507926416}"/>
                </a:ext>
              </a:extLst>
            </p:cNvPr>
            <p:cNvGrpSpPr/>
            <p:nvPr/>
          </p:nvGrpSpPr>
          <p:grpSpPr>
            <a:xfrm>
              <a:off x="6245149" y="2449934"/>
              <a:ext cx="178777" cy="51888"/>
              <a:chOff x="3519313" y="2455072"/>
              <a:chExt cx="178802" cy="51895"/>
            </a:xfrm>
          </p:grpSpPr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D17D2351-144A-4140-923E-75EE9DDF629A}"/>
                  </a:ext>
                </a:extLst>
              </p:cNvPr>
              <p:cNvCxnSpPr/>
              <p:nvPr/>
            </p:nvCxnSpPr>
            <p:spPr>
              <a:xfrm>
                <a:off x="3519313" y="2494798"/>
                <a:ext cx="72363" cy="0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5E7D0C40-2640-41BC-940A-FF2D11BFAAC4}"/>
                  </a:ext>
                </a:extLst>
              </p:cNvPr>
              <p:cNvSpPr/>
              <p:nvPr/>
            </p:nvSpPr>
            <p:spPr bwMode="auto">
              <a:xfrm>
                <a:off x="3650938" y="2455072"/>
                <a:ext cx="47177" cy="51895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A73E815E-56C1-481C-B042-747ACFF168C6}"/>
                </a:ext>
              </a:extLst>
            </p:cNvPr>
            <p:cNvGrpSpPr/>
            <p:nvPr/>
          </p:nvGrpSpPr>
          <p:grpSpPr>
            <a:xfrm>
              <a:off x="6478071" y="2443463"/>
              <a:ext cx="59952" cy="59952"/>
              <a:chOff x="3544362" y="2448739"/>
              <a:chExt cx="59952" cy="59952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ED5308-9F42-4DB1-BC11-A91F9701D844}"/>
                  </a:ext>
                </a:extLst>
              </p:cNvPr>
              <p:cNvCxnSpPr/>
              <p:nvPr/>
            </p:nvCxnSpPr>
            <p:spPr>
              <a:xfrm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B468B4E6-3AD6-4BAB-897A-DED197921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4362" y="2448739"/>
                <a:ext cx="59952" cy="59952"/>
              </a:xfrm>
              <a:prstGeom prst="line">
                <a:avLst/>
              </a:prstGeom>
              <a:ln w="15875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1858DF9C-830F-40A8-AB36-F6F565B18C70}"/>
                </a:ext>
              </a:extLst>
            </p:cNvPr>
            <p:cNvCxnSpPr>
              <a:cxnSpLocks/>
            </p:cNvCxnSpPr>
            <p:nvPr/>
          </p:nvCxnSpPr>
          <p:spPr>
            <a:xfrm>
              <a:off x="5041605" y="2602394"/>
              <a:ext cx="1565492" cy="0"/>
            </a:xfrm>
            <a:prstGeom prst="line">
              <a:avLst/>
            </a:prstGeom>
            <a:ln w="15875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713E0-4840-48D7-B085-2A84CF255D8D}"/>
              </a:ext>
            </a:extLst>
          </p:cNvPr>
          <p:cNvGrpSpPr/>
          <p:nvPr/>
        </p:nvGrpSpPr>
        <p:grpSpPr>
          <a:xfrm>
            <a:off x="10074669" y="2884781"/>
            <a:ext cx="585527" cy="1090514"/>
            <a:chOff x="10084161" y="3071504"/>
            <a:chExt cx="585527" cy="10905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31BD31-7D9B-49AB-ABFF-D22723F39C1A}"/>
                </a:ext>
              </a:extLst>
            </p:cNvPr>
            <p:cNvGrpSpPr/>
            <p:nvPr/>
          </p:nvGrpSpPr>
          <p:grpSpPr>
            <a:xfrm>
              <a:off x="10084161" y="3071504"/>
              <a:ext cx="585527" cy="1090514"/>
              <a:chOff x="10084161" y="3117288"/>
              <a:chExt cx="585527" cy="1090514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63D2A69-C3F2-42DA-981D-011654B89292}"/>
                  </a:ext>
                </a:extLst>
              </p:cNvPr>
              <p:cNvSpPr/>
              <p:nvPr/>
            </p:nvSpPr>
            <p:spPr bwMode="auto">
              <a:xfrm>
                <a:off x="10084161" y="3117288"/>
                <a:ext cx="585527" cy="1090514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396FAFFC-58B7-4347-AA32-8EB6A1B8044A}"/>
                  </a:ext>
                </a:extLst>
              </p:cNvPr>
              <p:cNvSpPr/>
              <p:nvPr/>
            </p:nvSpPr>
            <p:spPr bwMode="auto">
              <a:xfrm>
                <a:off x="10283455" y="3245970"/>
                <a:ext cx="186938" cy="186938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7D740B83-6DDD-4BB3-B5F8-9817BC2EBCC9}"/>
                  </a:ext>
                </a:extLst>
              </p:cNvPr>
              <p:cNvSpPr/>
              <p:nvPr/>
            </p:nvSpPr>
            <p:spPr bwMode="auto">
              <a:xfrm>
                <a:off x="10354065" y="4101529"/>
                <a:ext cx="45719" cy="45719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6" name="Rectangle: Rounded Corners 255">
                <a:extLst>
                  <a:ext uri="{FF2B5EF4-FFF2-40B4-BE49-F238E27FC236}">
                    <a16:creationId xmlns:a16="http://schemas.microsoft.com/office/drawing/2014/main" id="{F8A639D0-6064-4B29-81F6-C1E9B8DA9185}"/>
                  </a:ext>
                </a:extLst>
              </p:cNvPr>
              <p:cNvSpPr/>
              <p:nvPr/>
            </p:nvSpPr>
            <p:spPr bwMode="auto">
              <a:xfrm>
                <a:off x="10209505" y="3510760"/>
                <a:ext cx="342529" cy="138333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B8D7E648-F360-4103-A9D1-3FD8C52659E9}"/>
                  </a:ext>
                </a:extLst>
              </p:cNvPr>
              <p:cNvSpPr/>
              <p:nvPr/>
            </p:nvSpPr>
            <p:spPr bwMode="auto">
              <a:xfrm>
                <a:off x="10209505" y="3704250"/>
                <a:ext cx="139298" cy="138333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0" name="Rectangle: Rounded Corners 259">
                <a:extLst>
                  <a:ext uri="{FF2B5EF4-FFF2-40B4-BE49-F238E27FC236}">
                    <a16:creationId xmlns:a16="http://schemas.microsoft.com/office/drawing/2014/main" id="{456D59F6-0314-4D72-A729-EFBE3FC5A824}"/>
                  </a:ext>
                </a:extLst>
              </p:cNvPr>
              <p:cNvSpPr/>
              <p:nvPr/>
            </p:nvSpPr>
            <p:spPr bwMode="auto">
              <a:xfrm>
                <a:off x="10209505" y="3896979"/>
                <a:ext cx="139298" cy="138333"/>
              </a:xfrm>
              <a:prstGeom prst="roundRect">
                <a:avLst>
                  <a:gd name="adj" fmla="val 7111"/>
                </a:avLst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139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 err="1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31E9DDF-2253-4D2C-B8E3-A8AEBFF58B99}"/>
                </a:ext>
              </a:extLst>
            </p:cNvPr>
            <p:cNvCxnSpPr/>
            <p:nvPr/>
          </p:nvCxnSpPr>
          <p:spPr>
            <a:xfrm>
              <a:off x="10334438" y="3120488"/>
              <a:ext cx="84972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32" name="Rectangle: Rounded Corners 431">
              <a:extLst>
                <a:ext uri="{FF2B5EF4-FFF2-40B4-BE49-F238E27FC236}">
                  <a16:creationId xmlns:a16="http://schemas.microsoft.com/office/drawing/2014/main" id="{92C235F6-C90F-408B-A737-5BEC59D7F87C}"/>
                </a:ext>
              </a:extLst>
            </p:cNvPr>
            <p:cNvSpPr/>
            <p:nvPr/>
          </p:nvSpPr>
          <p:spPr bwMode="auto">
            <a:xfrm>
              <a:off x="10412736" y="3658466"/>
              <a:ext cx="139298" cy="138333"/>
            </a:xfrm>
            <a:prstGeom prst="roundRect">
              <a:avLst>
                <a:gd name="adj" fmla="val 7111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Rectangle: Rounded Corners 432">
              <a:extLst>
                <a:ext uri="{FF2B5EF4-FFF2-40B4-BE49-F238E27FC236}">
                  <a16:creationId xmlns:a16="http://schemas.microsoft.com/office/drawing/2014/main" id="{D3956861-437D-43D7-B362-B6B87C6A0897}"/>
                </a:ext>
              </a:extLst>
            </p:cNvPr>
            <p:cNvSpPr/>
            <p:nvPr/>
          </p:nvSpPr>
          <p:spPr bwMode="auto">
            <a:xfrm>
              <a:off x="10412736" y="3851195"/>
              <a:ext cx="139298" cy="138333"/>
            </a:xfrm>
            <a:prstGeom prst="roundRect">
              <a:avLst>
                <a:gd name="adj" fmla="val 7111"/>
              </a:avLst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 err="1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72739D2-ADA2-49A1-8B6A-D97E1D54D6A8}"/>
              </a:ext>
            </a:extLst>
          </p:cNvPr>
          <p:cNvSpPr/>
          <p:nvPr/>
        </p:nvSpPr>
        <p:spPr bwMode="auto">
          <a:xfrm>
            <a:off x="9119033" y="1282927"/>
            <a:ext cx="2631340" cy="456799"/>
          </a:xfrm>
          <a:prstGeom prst="rect">
            <a:avLst/>
          </a:prstGeom>
          <a:solidFill>
            <a:srgbClr val="23568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Build your experience</a:t>
            </a: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4143D187-D065-4F79-901B-DCB0DBB4C59C}"/>
              </a:ext>
            </a:extLst>
          </p:cNvPr>
          <p:cNvGrpSpPr/>
          <p:nvPr/>
        </p:nvGrpSpPr>
        <p:grpSpPr>
          <a:xfrm>
            <a:off x="6302211" y="2798615"/>
            <a:ext cx="2509648" cy="1828445"/>
            <a:chOff x="2266283" y="2734746"/>
            <a:chExt cx="2615623" cy="1910922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E036097-9BE4-4078-9FD6-246AC1FD028F}"/>
                </a:ext>
              </a:extLst>
            </p:cNvPr>
            <p:cNvSpPr txBox="1"/>
            <p:nvPr/>
          </p:nvSpPr>
          <p:spPr>
            <a:xfrm>
              <a:off x="2671849" y="2734746"/>
              <a:ext cx="1834076" cy="511396"/>
            </a:xfrm>
            <a:prstGeom prst="rect">
              <a:avLst/>
            </a:prstGeom>
            <a:noFill/>
          </p:spPr>
          <p:txBody>
            <a:bodyPr wrap="square" lIns="182854" tIns="146284" rIns="182854" bIns="146284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1A1A1A"/>
                      </a:gs>
                      <a:gs pos="30000">
                        <a:srgbClr val="1A1A1A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Timeline</a:t>
              </a:r>
            </a:p>
          </p:txBody>
        </p: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0904FD8-E7DB-46B0-B75C-9F8D286DB396}"/>
                </a:ext>
              </a:extLst>
            </p:cNvPr>
            <p:cNvGrpSpPr/>
            <p:nvPr/>
          </p:nvGrpSpPr>
          <p:grpSpPr>
            <a:xfrm>
              <a:off x="2266283" y="3152287"/>
              <a:ext cx="2615623" cy="1493381"/>
              <a:chOff x="860785" y="2274531"/>
              <a:chExt cx="1711028" cy="976904"/>
            </a:xfrm>
          </p:grpSpPr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E2F480A2-D53A-491C-A20F-26663659ECDC}"/>
                  </a:ext>
                </a:extLst>
              </p:cNvPr>
              <p:cNvGrpSpPr/>
              <p:nvPr/>
            </p:nvGrpSpPr>
            <p:grpSpPr>
              <a:xfrm>
                <a:off x="860785" y="2274531"/>
                <a:ext cx="1711028" cy="976904"/>
                <a:chOff x="506413" y="1787409"/>
                <a:chExt cx="2105025" cy="1201854"/>
              </a:xfrm>
            </p:grpSpPr>
            <p:sp>
              <p:nvSpPr>
                <p:cNvPr id="202" name="Rectangle 20">
                  <a:extLst>
                    <a:ext uri="{FF2B5EF4-FFF2-40B4-BE49-F238E27FC236}">
                      <a16:creationId xmlns:a16="http://schemas.microsoft.com/office/drawing/2014/main" id="{68697C29-2C52-47D6-82A4-4F7E17940E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8825" y="1787409"/>
                  <a:ext cx="1624012" cy="1120775"/>
                </a:xfrm>
                <a:prstGeom prst="rect">
                  <a:avLst/>
                </a:prstGeom>
                <a:noFill/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3" name="Oval 21">
                  <a:extLst>
                    <a:ext uri="{FF2B5EF4-FFF2-40B4-BE49-F238E27FC236}">
                      <a16:creationId xmlns:a16="http://schemas.microsoft.com/office/drawing/2014/main" id="{E8568A30-9784-4784-A6BB-941D01819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52575" y="1808744"/>
                  <a:ext cx="36512" cy="36513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204" name="Freeform 23">
                  <a:extLst>
                    <a:ext uri="{FF2B5EF4-FFF2-40B4-BE49-F238E27FC236}">
                      <a16:creationId xmlns:a16="http://schemas.microsoft.com/office/drawing/2014/main" id="{A825F843-BB6F-49CE-8897-2055BE98A6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6413" y="2903538"/>
                  <a:ext cx="2105025" cy="85725"/>
                </a:xfrm>
                <a:custGeom>
                  <a:avLst/>
                  <a:gdLst>
                    <a:gd name="T0" fmla="*/ 0 w 175"/>
                    <a:gd name="T1" fmla="*/ 0 h 7"/>
                    <a:gd name="T2" fmla="*/ 0 w 175"/>
                    <a:gd name="T3" fmla="*/ 1 h 7"/>
                    <a:gd name="T4" fmla="*/ 7 w 175"/>
                    <a:gd name="T5" fmla="*/ 7 h 7"/>
                    <a:gd name="T6" fmla="*/ 168 w 175"/>
                    <a:gd name="T7" fmla="*/ 7 h 7"/>
                    <a:gd name="T8" fmla="*/ 175 w 175"/>
                    <a:gd name="T9" fmla="*/ 1 h 7"/>
                    <a:gd name="T10" fmla="*/ 175 w 175"/>
                    <a:gd name="T11" fmla="*/ 0 h 7"/>
                    <a:gd name="T12" fmla="*/ 0 w 175"/>
                    <a:gd name="T13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5" h="7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4"/>
                        <a:pt x="3" y="7"/>
                        <a:pt x="7" y="7"/>
                      </a:cubicBezTo>
                      <a:cubicBezTo>
                        <a:pt x="168" y="7"/>
                        <a:pt x="168" y="7"/>
                        <a:pt x="168" y="7"/>
                      </a:cubicBezTo>
                      <a:cubicBezTo>
                        <a:pt x="172" y="7"/>
                        <a:pt x="175" y="4"/>
                        <a:pt x="175" y="1"/>
                      </a:cubicBezTo>
                      <a:cubicBezTo>
                        <a:pt x="175" y="0"/>
                        <a:pt x="175" y="0"/>
                        <a:pt x="17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5875">
                  <a:solidFill>
                    <a:srgbClr val="000000"/>
                  </a:solidFill>
                  <a:miter lim="800000"/>
                  <a:headEnd/>
                  <a:tailEnd/>
                </a:ln>
                <a:extLst/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016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404040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35C51EC-D7E8-4A32-B1FA-1E483BCC74E0}"/>
                  </a:ext>
                </a:extLst>
              </p:cNvPr>
              <p:cNvSpPr/>
              <p:nvPr/>
            </p:nvSpPr>
            <p:spPr bwMode="auto">
              <a:xfrm>
                <a:off x="1173850" y="2444123"/>
                <a:ext cx="290399" cy="210468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89617" tIns="44808" rIns="89617" bIns="44808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01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04051273-BF24-445B-9E9B-B6E488AF9E85}"/>
                </a:ext>
              </a:extLst>
            </p:cNvPr>
            <p:cNvCxnSpPr>
              <a:cxnSpLocks/>
            </p:cNvCxnSpPr>
            <p:nvPr/>
          </p:nvCxnSpPr>
          <p:spPr>
            <a:xfrm>
              <a:off x="4438397" y="3388247"/>
              <a:ext cx="2935" cy="971510"/>
            </a:xfrm>
            <a:prstGeom prst="line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D5E793B-02E7-4649-81A2-C520515ECAE1}"/>
              </a:ext>
            </a:extLst>
          </p:cNvPr>
          <p:cNvSpPr/>
          <p:nvPr/>
        </p:nvSpPr>
        <p:spPr bwMode="auto">
          <a:xfrm>
            <a:off x="7281759" y="3438563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67310C5A-B692-4FA3-A60A-EE47B432B8A4}"/>
              </a:ext>
            </a:extLst>
          </p:cNvPr>
          <p:cNvSpPr/>
          <p:nvPr/>
        </p:nvSpPr>
        <p:spPr bwMode="auto">
          <a:xfrm>
            <a:off x="7816826" y="3438563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5D15505-1D66-4EA9-9756-DFDA23417FE7}"/>
              </a:ext>
            </a:extLst>
          </p:cNvPr>
          <p:cNvSpPr/>
          <p:nvPr/>
        </p:nvSpPr>
        <p:spPr bwMode="auto">
          <a:xfrm>
            <a:off x="6753013" y="3857427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8C006FE-C997-4A7A-84D9-AB69550D188C}"/>
              </a:ext>
            </a:extLst>
          </p:cNvPr>
          <p:cNvSpPr/>
          <p:nvPr/>
        </p:nvSpPr>
        <p:spPr bwMode="auto">
          <a:xfrm>
            <a:off x="7288080" y="3857427"/>
            <a:ext cx="425942" cy="307853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27B54455-6787-44E9-B9A4-F6A3C9BD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29939" t="12869" b="5805"/>
          <a:stretch/>
        </p:blipFill>
        <p:spPr>
          <a:xfrm>
            <a:off x="2613617" y="5095985"/>
            <a:ext cx="2403013" cy="1241242"/>
          </a:xfrm>
          <a:prstGeom prst="rect">
            <a:avLst/>
          </a:prstGeom>
        </p:spPr>
      </p:pic>
      <p:sp>
        <p:nvSpPr>
          <p:cNvPr id="96" name="Title 1"/>
          <p:cNvSpPr txBox="1">
            <a:spLocks/>
          </p:cNvSpPr>
          <p:nvPr/>
        </p:nvSpPr>
        <p:spPr>
          <a:xfrm>
            <a:off x="4427795" y="5481255"/>
            <a:ext cx="3336411" cy="486532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marL="0" algn="l" defTabSz="89621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921" b="0" i="0" u="none" kern="1200" cap="none" spc="-147" baseline="0" dirty="0">
                <a:ln w="3175"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marR="0" lvl="0" indent="0" algn="l" defTabSz="896218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-50" normalizeH="0" baseline="0" noProof="0">
                <a:ln w="3175">
                  <a:noFill/>
                </a:ln>
                <a:solidFill>
                  <a:srgbClr val="23568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</a:t>
            </a:r>
            <a:r>
              <a:rPr kumimoji="0" lang="en-US" sz="3200" b="0" i="0" u="none" strike="noStrike" kern="0" cap="none" spc="-50" normalizeH="0" baseline="0" noProof="0">
                <a:ln>
                  <a:noFill/>
                </a:ln>
                <a:solidFill>
                  <a:srgbClr val="235689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Graph</a:t>
            </a:r>
            <a:endParaRPr kumimoji="0" lang="en-US" sz="3200" b="0" i="0" u="none" strike="noStrike" kern="1200" cap="none" spc="-147" normalizeH="0" baseline="0" noProof="0">
              <a:ln w="3175">
                <a:noFill/>
              </a:ln>
              <a:solidFill>
                <a:srgbClr val="235689"/>
              </a:solidFill>
              <a:effectLst/>
              <a:uLnTx/>
              <a:uFillTx/>
            </a:endParaRPr>
          </a:p>
        </p:txBody>
      </p:sp>
      <p:sp>
        <p:nvSpPr>
          <p:cNvPr id="104" name="Oval 21">
            <a:extLst>
              <a:ext uri="{FF2B5EF4-FFF2-40B4-BE49-F238E27FC236}">
                <a16:creationId xmlns:a16="http://schemas.microsoft.com/office/drawing/2014/main" id="{9CAA5A36-CBB7-477D-A744-0B98DEE39B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2789" y="3343833"/>
            <a:ext cx="43530" cy="43412"/>
          </a:xfrm>
          <a:prstGeom prst="ellipse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9617" tIns="44808" rIns="89617" bIns="4480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0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F5B84D8-4B81-43F8-A7E7-86E8971A1F86}"/>
              </a:ext>
            </a:extLst>
          </p:cNvPr>
          <p:cNvCxnSpPr/>
          <p:nvPr/>
        </p:nvCxnSpPr>
        <p:spPr>
          <a:xfrm>
            <a:off x="6929754" y="4291900"/>
            <a:ext cx="1239419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72DBB00-5186-43F4-965E-8572927EAA5C}"/>
              </a:ext>
            </a:extLst>
          </p:cNvPr>
          <p:cNvGrpSpPr/>
          <p:nvPr/>
        </p:nvGrpSpPr>
        <p:grpSpPr>
          <a:xfrm rot="10800000" flipH="1">
            <a:off x="3563058" y="4859293"/>
            <a:ext cx="534291" cy="648525"/>
            <a:chOff x="9158285" y="3056784"/>
            <a:chExt cx="606272" cy="735896"/>
          </a:xfrm>
        </p:grpSpPr>
        <p:sp>
          <p:nvSpPr>
            <p:cNvPr id="211" name="Freeform 168">
              <a:extLst>
                <a:ext uri="{FF2B5EF4-FFF2-40B4-BE49-F238E27FC236}">
                  <a16:creationId xmlns:a16="http://schemas.microsoft.com/office/drawing/2014/main" id="{9A89F72A-346F-4C08-80C1-EF22C572D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167">
              <a:extLst>
                <a:ext uri="{FF2B5EF4-FFF2-40B4-BE49-F238E27FC236}">
                  <a16:creationId xmlns:a16="http://schemas.microsoft.com/office/drawing/2014/main" id="{8B1AD856-9516-4CDA-A95F-28B06091EA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58285" y="3448673"/>
              <a:ext cx="489298" cy="344007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 rot="10800000">
            <a:off x="8907580" y="4847833"/>
            <a:ext cx="534291" cy="648525"/>
            <a:chOff x="9158285" y="3056784"/>
            <a:chExt cx="606272" cy="735896"/>
          </a:xfrm>
        </p:grpSpPr>
        <p:sp>
          <p:nvSpPr>
            <p:cNvPr id="157" name="Freeform 168"/>
            <p:cNvSpPr>
              <a:spLocks/>
            </p:cNvSpPr>
            <p:nvPr/>
          </p:nvSpPr>
          <p:spPr bwMode="auto">
            <a:xfrm>
              <a:off x="9510557" y="3056784"/>
              <a:ext cx="254000" cy="398462"/>
            </a:xfrm>
            <a:custGeom>
              <a:avLst/>
              <a:gdLst>
                <a:gd name="T0" fmla="*/ 20 w 67"/>
                <a:gd name="T1" fmla="*/ 0 h 105"/>
                <a:gd name="T2" fmla="*/ 20 w 67"/>
                <a:gd name="T3" fmla="*/ 16 h 105"/>
                <a:gd name="T4" fmla="*/ 47 w 67"/>
                <a:gd name="T5" fmla="*/ 16 h 105"/>
                <a:gd name="T6" fmla="*/ 47 w 67"/>
                <a:gd name="T7" fmla="*/ 0 h 105"/>
                <a:gd name="T8" fmla="*/ 53 w 67"/>
                <a:gd name="T9" fmla="*/ 0 h 105"/>
                <a:gd name="T10" fmla="*/ 53 w 67"/>
                <a:gd name="T11" fmla="*/ 16 h 105"/>
                <a:gd name="T12" fmla="*/ 67 w 67"/>
                <a:gd name="T13" fmla="*/ 16 h 105"/>
                <a:gd name="T14" fmla="*/ 67 w 67"/>
                <a:gd name="T15" fmla="*/ 56 h 105"/>
                <a:gd name="T16" fmla="*/ 44 w 67"/>
                <a:gd name="T17" fmla="*/ 84 h 105"/>
                <a:gd name="T18" fmla="*/ 44 w 67"/>
                <a:gd name="T19" fmla="*/ 105 h 105"/>
                <a:gd name="T20" fmla="*/ 24 w 67"/>
                <a:gd name="T21" fmla="*/ 105 h 105"/>
                <a:gd name="T22" fmla="*/ 24 w 67"/>
                <a:gd name="T23" fmla="*/ 84 h 105"/>
                <a:gd name="T24" fmla="*/ 0 w 67"/>
                <a:gd name="T25" fmla="*/ 56 h 105"/>
                <a:gd name="T26" fmla="*/ 0 w 67"/>
                <a:gd name="T27" fmla="*/ 16 h 105"/>
                <a:gd name="T28" fmla="*/ 14 w 67"/>
                <a:gd name="T29" fmla="*/ 16 h 105"/>
                <a:gd name="T30" fmla="*/ 14 w 67"/>
                <a:gd name="T31" fmla="*/ 0 h 105"/>
                <a:gd name="T32" fmla="*/ 20 w 67"/>
                <a:gd name="T3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05">
                  <a:moveTo>
                    <a:pt x="20" y="0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47" y="16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4"/>
                    <a:pt x="53" y="9"/>
                    <a:pt x="53" y="16"/>
                  </a:cubicBezTo>
                  <a:cubicBezTo>
                    <a:pt x="53" y="16"/>
                    <a:pt x="53" y="16"/>
                    <a:pt x="67" y="16"/>
                  </a:cubicBezTo>
                  <a:cubicBezTo>
                    <a:pt x="67" y="16"/>
                    <a:pt x="67" y="16"/>
                    <a:pt x="67" y="56"/>
                  </a:cubicBezTo>
                  <a:cubicBezTo>
                    <a:pt x="67" y="65"/>
                    <a:pt x="57" y="79"/>
                    <a:pt x="44" y="84"/>
                  </a:cubicBezTo>
                  <a:cubicBezTo>
                    <a:pt x="44" y="84"/>
                    <a:pt x="44" y="84"/>
                    <a:pt x="44" y="105"/>
                  </a:cubicBezTo>
                  <a:cubicBezTo>
                    <a:pt x="24" y="105"/>
                    <a:pt x="24" y="105"/>
                    <a:pt x="24" y="105"/>
                  </a:cubicBezTo>
                  <a:cubicBezTo>
                    <a:pt x="24" y="105"/>
                    <a:pt x="24" y="105"/>
                    <a:pt x="24" y="84"/>
                  </a:cubicBezTo>
                  <a:cubicBezTo>
                    <a:pt x="10" y="79"/>
                    <a:pt x="0" y="65"/>
                    <a:pt x="0" y="56"/>
                  </a:cubicBezTo>
                  <a:cubicBezTo>
                    <a:pt x="0" y="56"/>
                    <a:pt x="0" y="56"/>
                    <a:pt x="0" y="16"/>
                  </a:cubicBezTo>
                  <a:cubicBezTo>
                    <a:pt x="0" y="16"/>
                    <a:pt x="0" y="16"/>
                    <a:pt x="14" y="16"/>
                  </a:cubicBezTo>
                  <a:cubicBezTo>
                    <a:pt x="14" y="16"/>
                    <a:pt x="14" y="16"/>
                    <a:pt x="14" y="0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167"/>
            <p:cNvSpPr>
              <a:spLocks/>
            </p:cNvSpPr>
            <p:nvPr/>
          </p:nvSpPr>
          <p:spPr bwMode="auto">
            <a:xfrm flipH="1">
              <a:off x="9158285" y="3448673"/>
              <a:ext cx="489298" cy="344007"/>
            </a:xfrm>
            <a:custGeom>
              <a:avLst/>
              <a:gdLst>
                <a:gd name="T0" fmla="*/ 243 w 243"/>
                <a:gd name="T1" fmla="*/ 122 h 122"/>
                <a:gd name="T2" fmla="*/ 195 w 243"/>
                <a:gd name="T3" fmla="*/ 66 h 122"/>
                <a:gd name="T4" fmla="*/ 103 w 243"/>
                <a:gd name="T5" fmla="*/ 58 h 122"/>
                <a:gd name="T6" fmla="*/ 10 w 243"/>
                <a:gd name="T7" fmla="*/ 33 h 122"/>
                <a:gd name="T8" fmla="*/ 2 w 243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22">
                  <a:moveTo>
                    <a:pt x="243" y="122"/>
                  </a:moveTo>
                  <a:cubicBezTo>
                    <a:pt x="238" y="101"/>
                    <a:pt x="224" y="79"/>
                    <a:pt x="195" y="66"/>
                  </a:cubicBezTo>
                  <a:cubicBezTo>
                    <a:pt x="167" y="54"/>
                    <a:pt x="135" y="55"/>
                    <a:pt x="103" y="58"/>
                  </a:cubicBezTo>
                  <a:cubicBezTo>
                    <a:pt x="65" y="62"/>
                    <a:pt x="27" y="56"/>
                    <a:pt x="10" y="33"/>
                  </a:cubicBezTo>
                  <a:cubicBezTo>
                    <a:pt x="3" y="23"/>
                    <a:pt x="0" y="11"/>
                    <a:pt x="2" y="0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3247" tIns="46623" rIns="93247" bIns="4662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5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982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696750" y="2204633"/>
            <a:ext cx="4478365" cy="2036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3927" rtl="0" eaLnBrk="1" fontAlgn="base" latinLnBrk="0" hangingPunct="1">
              <a:lnSpc>
                <a:spcPct val="114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cap="none" spc="-50" normalizeH="0" noProof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Make your solution </a:t>
            </a:r>
            <a:br>
              <a:rPr kumimoji="0" lang="en-US" sz="3800" b="0" i="0" u="none" strike="noStrike" cap="none" spc="-50" normalizeH="0" noProof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</a:br>
            <a:r>
              <a:rPr kumimoji="0" lang="en-US" sz="3800" b="0" i="0" u="none" strike="noStrike" cap="none" spc="-50" normalizeH="0" noProof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part of Office canvases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96751" y="4349962"/>
            <a:ext cx="4332449" cy="831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3927" rtl="0" eaLnBrk="1" fontAlgn="base" latinLnBrk="0" hangingPunct="1">
              <a:lnSpc>
                <a:spcPct val="114000"/>
              </a:lnSpc>
              <a:spcBef>
                <a:spcPct val="0"/>
              </a:spcBef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0" cap="none" spc="-50" normalizeH="0" noProof="0">
                <a:ln w="3175"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Segoe UI (body)"/>
                <a:ea typeface="Segoe UI" panose="020B0502040204020203" pitchFamily="34" charset="0"/>
                <a:cs typeface="Segoe UI Semilight" panose="020B0402040204020203" pitchFamily="34" charset="0"/>
              </a:rPr>
              <a:t>Extend Office applications across platforms using web technologies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7C9929A-4488-44A5-9962-E5CA14A18212}"/>
              </a:ext>
            </a:extLst>
          </p:cNvPr>
          <p:cNvGrpSpPr/>
          <p:nvPr/>
        </p:nvGrpSpPr>
        <p:grpSpPr>
          <a:xfrm>
            <a:off x="5745374" y="2308629"/>
            <a:ext cx="6445451" cy="2240744"/>
            <a:chOff x="5860580" y="2354425"/>
            <a:chExt cx="6574696" cy="2285676"/>
          </a:xfrm>
        </p:grpSpPr>
        <p:grpSp>
          <p:nvGrpSpPr>
            <p:cNvPr id="10" name="Group 9"/>
            <p:cNvGrpSpPr/>
            <p:nvPr/>
          </p:nvGrpSpPr>
          <p:grpSpPr>
            <a:xfrm>
              <a:off x="5860580" y="2354425"/>
              <a:ext cx="6574696" cy="2285676"/>
              <a:chOff x="5860529" y="2354262"/>
              <a:chExt cx="6575629" cy="2286000"/>
            </a:xfrm>
          </p:grpSpPr>
          <p:sp>
            <p:nvSpPr>
              <p:cNvPr id="7" name="Rectangle 6"/>
              <p:cNvSpPr/>
              <p:nvPr/>
            </p:nvSpPr>
            <p:spPr bwMode="auto">
              <a:xfrm>
                <a:off x="8504238" y="2354262"/>
                <a:ext cx="3931920" cy="228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745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73" name="r2"/>
              <p:cNvSpPr/>
              <p:nvPr/>
            </p:nvSpPr>
            <p:spPr bwMode="auto">
              <a:xfrm>
                <a:off x="5860529" y="2354262"/>
                <a:ext cx="2560320" cy="2286000"/>
              </a:xfrm>
              <a:prstGeom prst="rect">
                <a:avLst/>
              </a:prstGeom>
              <a:solidFill>
                <a:srgbClr val="2356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89630" rIns="179259" bIns="89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Cross </a:t>
                </a:r>
              </a:p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platform</a:t>
                </a:r>
              </a:p>
            </p:txBody>
          </p:sp>
          <p:sp>
            <p:nvSpPr>
              <p:cNvPr id="74" name="r2"/>
              <p:cNvSpPr/>
              <p:nvPr/>
            </p:nvSpPr>
            <p:spPr bwMode="auto">
              <a:xfrm>
                <a:off x="8420848" y="2354262"/>
                <a:ext cx="83389" cy="2286000"/>
              </a:xfrm>
              <a:prstGeom prst="rect">
                <a:avLst/>
              </a:prstGeom>
              <a:solidFill>
                <a:srgbClr val="16355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268889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-20" normalizeH="0" baseline="0" noProof="0">
                  <a:ln>
                    <a:noFill/>
                  </a:ln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71BEE9C-60BA-405C-8DDC-5A43A086FE55}"/>
                </a:ext>
              </a:extLst>
            </p:cNvPr>
            <p:cNvGrpSpPr/>
            <p:nvPr/>
          </p:nvGrpSpPr>
          <p:grpSpPr>
            <a:xfrm>
              <a:off x="10359027" y="2911929"/>
              <a:ext cx="1886332" cy="1336233"/>
              <a:chOff x="10305156" y="2932718"/>
              <a:chExt cx="1886332" cy="1336233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5B9D20C-C4DF-420C-9CA4-D937B71378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237"/>
              <a:stretch/>
            </p:blipFill>
            <p:spPr>
              <a:xfrm>
                <a:off x="10562667" y="3012832"/>
                <a:ext cx="1362840" cy="89876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ECAA2C2F-77BF-4666-84B6-1EDD61E11A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05156" y="2932718"/>
                <a:ext cx="1886332" cy="1336233"/>
              </a:xfrm>
              <a:prstGeom prst="rect">
                <a:avLst/>
              </a:prstGeom>
            </p:spPr>
          </p:pic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10AAB39-53D9-4436-99C2-E13E027B3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532" y="2457658"/>
              <a:ext cx="1226392" cy="86528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8BD9212-71B0-4646-BF5D-32BBA0DE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2426" y="3464013"/>
              <a:ext cx="1807624" cy="1051708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99C43BF-6CAF-4FE2-9F54-68DEA8362EA6}"/>
              </a:ext>
            </a:extLst>
          </p:cNvPr>
          <p:cNvGrpSpPr/>
          <p:nvPr/>
        </p:nvGrpSpPr>
        <p:grpSpPr>
          <a:xfrm>
            <a:off x="5745374" y="975"/>
            <a:ext cx="6128501" cy="2240743"/>
            <a:chOff x="5860580" y="497"/>
            <a:chExt cx="6251390" cy="2285675"/>
          </a:xfrm>
        </p:grpSpPr>
        <p:grpSp>
          <p:nvGrpSpPr>
            <p:cNvPr id="9" name="Group 8"/>
            <p:cNvGrpSpPr/>
            <p:nvPr/>
          </p:nvGrpSpPr>
          <p:grpSpPr>
            <a:xfrm>
              <a:off x="5860580" y="497"/>
              <a:ext cx="2643333" cy="2285675"/>
              <a:chOff x="5860529" y="0"/>
              <a:chExt cx="2643708" cy="2286000"/>
            </a:xfrm>
          </p:grpSpPr>
          <p:sp>
            <p:nvSpPr>
              <p:cNvPr id="69" name="r1"/>
              <p:cNvSpPr/>
              <p:nvPr/>
            </p:nvSpPr>
            <p:spPr bwMode="auto">
              <a:xfrm>
                <a:off x="5860529" y="0"/>
                <a:ext cx="2560320" cy="2286000"/>
              </a:xfrm>
              <a:prstGeom prst="rect">
                <a:avLst/>
              </a:prstGeom>
              <a:solidFill>
                <a:srgbClr val="2356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89630" rIns="179259" bIns="89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Web technologies</a:t>
                </a:r>
              </a:p>
            </p:txBody>
          </p:sp>
          <p:sp>
            <p:nvSpPr>
              <p:cNvPr id="70" name="r1"/>
              <p:cNvSpPr/>
              <p:nvPr/>
            </p:nvSpPr>
            <p:spPr bwMode="auto">
              <a:xfrm>
                <a:off x="8420848" y="0"/>
                <a:ext cx="83389" cy="2286000"/>
              </a:xfrm>
              <a:prstGeom prst="rect">
                <a:avLst/>
              </a:prstGeom>
              <a:solidFill>
                <a:srgbClr val="16355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268889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-20" normalizeH="0" baseline="0" noProof="0">
                  <a:ln>
                    <a:noFill/>
                  </a:ln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694F57B-1766-4938-BC5A-19AC33915BF5}"/>
                </a:ext>
              </a:extLst>
            </p:cNvPr>
            <p:cNvGrpSpPr/>
            <p:nvPr/>
          </p:nvGrpSpPr>
          <p:grpSpPr>
            <a:xfrm>
              <a:off x="8828130" y="371752"/>
              <a:ext cx="3283840" cy="1607322"/>
              <a:chOff x="8901884" y="371752"/>
              <a:chExt cx="3283840" cy="1607322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80734D-ACDD-4FA2-B1DE-17BCDB08B86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7727" r="27550" b="9086"/>
              <a:stretch/>
            </p:blipFill>
            <p:spPr>
              <a:xfrm>
                <a:off x="9232181" y="371752"/>
                <a:ext cx="565483" cy="689717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ED463A82-4535-44D2-84D4-C2BDC6C979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72886" y="1354254"/>
                <a:ext cx="624820" cy="624820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4A2F0D7-501D-4EB0-933B-92083BA348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7254" y="1329626"/>
                <a:ext cx="615692" cy="61569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E8FDB371-8938-4B81-B6B0-0C434F0EFD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49584" y="471945"/>
                <a:ext cx="539161" cy="53916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09B2623-23D4-486C-9B27-EAB6E19DE3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422" t="13650" r="23861" b="19342"/>
              <a:stretch/>
            </p:blipFill>
            <p:spPr>
              <a:xfrm>
                <a:off x="11517806" y="1295869"/>
                <a:ext cx="667918" cy="683205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467B39D9-C562-4453-96C3-C2779E46E1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7299"/>
              <a:stretch/>
            </p:blipFill>
            <p:spPr>
              <a:xfrm>
                <a:off x="8901884" y="1329601"/>
                <a:ext cx="439472" cy="615740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000D1BEC-1760-4D1D-9F96-07FDF2331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440666" y="374548"/>
                <a:ext cx="488152" cy="675845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CD76D76-36B0-44B9-8286-A52839F036F8}"/>
              </a:ext>
            </a:extLst>
          </p:cNvPr>
          <p:cNvGrpSpPr/>
          <p:nvPr/>
        </p:nvGrpSpPr>
        <p:grpSpPr>
          <a:xfrm>
            <a:off x="5745374" y="4616284"/>
            <a:ext cx="6002823" cy="2240744"/>
            <a:chOff x="5860580" y="4708353"/>
            <a:chExt cx="6123192" cy="2285676"/>
          </a:xfrm>
        </p:grpSpPr>
        <p:grpSp>
          <p:nvGrpSpPr>
            <p:cNvPr id="11" name="Group 10"/>
            <p:cNvGrpSpPr/>
            <p:nvPr/>
          </p:nvGrpSpPr>
          <p:grpSpPr>
            <a:xfrm>
              <a:off x="5860580" y="4708353"/>
              <a:ext cx="2643333" cy="2285676"/>
              <a:chOff x="5860529" y="4708525"/>
              <a:chExt cx="2643708" cy="2286000"/>
            </a:xfrm>
          </p:grpSpPr>
          <p:sp>
            <p:nvSpPr>
              <p:cNvPr id="77" name="r3"/>
              <p:cNvSpPr/>
              <p:nvPr/>
            </p:nvSpPr>
            <p:spPr bwMode="auto">
              <a:xfrm>
                <a:off x="5860529" y="4708525"/>
                <a:ext cx="2560320" cy="2286000"/>
              </a:xfrm>
              <a:prstGeom prst="rect">
                <a:avLst/>
              </a:prstGeom>
              <a:solidFill>
                <a:srgbClr val="23568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89630" rIns="179259" bIns="8963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353" b="0" i="0" u="none" strike="noStrike" kern="0" cap="none" spc="-2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Segoe UI Semibold" panose="020B0702040204020203" pitchFamily="34" charset="0"/>
                  </a:rPr>
                  <a:t>Modern distribution</a:t>
                </a:r>
              </a:p>
            </p:txBody>
          </p:sp>
          <p:sp>
            <p:nvSpPr>
              <p:cNvPr id="78" name="r3"/>
              <p:cNvSpPr/>
              <p:nvPr/>
            </p:nvSpPr>
            <p:spPr bwMode="auto">
              <a:xfrm>
                <a:off x="8420848" y="4708525"/>
                <a:ext cx="83389" cy="2286000"/>
              </a:xfrm>
              <a:prstGeom prst="rect">
                <a:avLst/>
              </a:prstGeom>
              <a:solidFill>
                <a:srgbClr val="163555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68889" tIns="268889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-20" normalizeH="0" baseline="0" noProof="0">
                  <a:ln>
                    <a:noFill/>
                  </a:ln>
                  <a:gradFill>
                    <a:gsLst>
                      <a:gs pos="0">
                        <a:srgbClr val="F1EFED"/>
                      </a:gs>
                      <a:gs pos="74000">
                        <a:srgbClr val="F1EFED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4" name="c3">
              <a:extLst>
                <a:ext uri="{FF2B5EF4-FFF2-40B4-BE49-F238E27FC236}">
                  <a16:creationId xmlns:a16="http://schemas.microsoft.com/office/drawing/2014/main" id="{BDF575A9-324A-4765-A163-4E125027D9BA}"/>
                </a:ext>
              </a:extLst>
            </p:cNvPr>
            <p:cNvGrpSpPr/>
            <p:nvPr/>
          </p:nvGrpSpPr>
          <p:grpSpPr>
            <a:xfrm>
              <a:off x="9171900" y="4947767"/>
              <a:ext cx="2811872" cy="1736342"/>
              <a:chOff x="9280092" y="2874738"/>
              <a:chExt cx="2008974" cy="1227487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E694A01-9679-418E-894E-9EFDA248F747}"/>
                  </a:ext>
                </a:extLst>
              </p:cNvPr>
              <p:cNvGrpSpPr/>
              <p:nvPr/>
            </p:nvGrpSpPr>
            <p:grpSpPr>
              <a:xfrm>
                <a:off x="10417990" y="2993670"/>
                <a:ext cx="277842" cy="411848"/>
                <a:chOff x="9236617" y="2558737"/>
                <a:chExt cx="286395" cy="424529"/>
              </a:xfrm>
            </p:grpSpPr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E347F3FD-304D-4E27-B511-3881467EE6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36617" y="2558737"/>
                  <a:ext cx="284777" cy="273825"/>
                </a:xfrm>
                <a:prstGeom prst="rect">
                  <a:avLst/>
                </a:prstGeom>
              </p:spPr>
            </p:pic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89F81D1-D31A-41B4-8F50-531B2F0C6F84}"/>
                    </a:ext>
                  </a:extLst>
                </p:cNvPr>
                <p:cNvSpPr txBox="1"/>
                <p:nvPr/>
              </p:nvSpPr>
              <p:spPr>
                <a:xfrm>
                  <a:off x="9259289" y="2862205"/>
                  <a:ext cx="263723" cy="12106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Store</a:t>
                  </a:r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4B781014-2937-4D6B-8A5D-6C594F74A5C3}"/>
                  </a:ext>
                </a:extLst>
              </p:cNvPr>
              <p:cNvGrpSpPr/>
              <p:nvPr/>
            </p:nvGrpSpPr>
            <p:grpSpPr>
              <a:xfrm>
                <a:off x="9454044" y="3451237"/>
                <a:ext cx="1595623" cy="499551"/>
                <a:chOff x="9725271" y="2499850"/>
                <a:chExt cx="1644748" cy="514932"/>
              </a:xfrm>
            </p:grpSpPr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A6A03FC3-89D8-4D66-A178-C9BF11ACAB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725271" y="2499850"/>
                  <a:ext cx="1487446" cy="514932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1A33CF7-A5C2-43E8-9460-16AB4575C708}"/>
                    </a:ext>
                  </a:extLst>
                </p:cNvPr>
                <p:cNvSpPr txBox="1"/>
                <p:nvPr/>
              </p:nvSpPr>
              <p:spPr>
                <a:xfrm>
                  <a:off x="10164598" y="2886294"/>
                  <a:ext cx="1205421" cy="121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896386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588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76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505050"/>
                          </a:gs>
                          <a:gs pos="30000">
                            <a:srgbClr val="50505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rPr>
                    <a:t>Centralized Deployment</a:t>
                  </a:r>
                </a:p>
              </p:txBody>
            </p:sp>
          </p:grpSp>
          <p:sp>
            <p:nvSpPr>
              <p:cNvPr id="57" name="Freeform 67">
                <a:extLst>
                  <a:ext uri="{FF2B5EF4-FFF2-40B4-BE49-F238E27FC236}">
                    <a16:creationId xmlns:a16="http://schemas.microsoft.com/office/drawing/2014/main" id="{9BE4F119-FDE2-430F-ABEF-A1CDD0BBD697}"/>
                  </a:ext>
                </a:extLst>
              </p:cNvPr>
              <p:cNvSpPr/>
              <p:nvPr/>
            </p:nvSpPr>
            <p:spPr bwMode="auto">
              <a:xfrm>
                <a:off x="9280092" y="2874738"/>
                <a:ext cx="2008974" cy="1227487"/>
              </a:xfrm>
              <a:custGeom>
                <a:avLst/>
                <a:gdLst>
                  <a:gd name="connsiteX0" fmla="*/ 0 w 5842115"/>
                  <a:gd name="connsiteY0" fmla="*/ 2456114 h 3584946"/>
                  <a:gd name="connsiteX1" fmla="*/ 0 w 5842115"/>
                  <a:gd name="connsiteY1" fmla="*/ 2456115 h 3584946"/>
                  <a:gd name="connsiteX2" fmla="*/ 0 w 5842115"/>
                  <a:gd name="connsiteY2" fmla="*/ 2456115 h 3584946"/>
                  <a:gd name="connsiteX3" fmla="*/ 3840152 w 5842115"/>
                  <a:gd name="connsiteY3" fmla="*/ 0 h 3584946"/>
                  <a:gd name="connsiteX4" fmla="*/ 4998404 w 5842115"/>
                  <a:gd name="connsiteY4" fmla="*/ 1158252 h 3584946"/>
                  <a:gd name="connsiteX5" fmla="*/ 4978085 w 5842115"/>
                  <a:gd name="connsiteY5" fmla="*/ 1359809 h 3584946"/>
                  <a:gd name="connsiteX6" fmla="*/ 5048964 w 5842115"/>
                  <a:gd name="connsiteY6" fmla="*/ 1378034 h 3584946"/>
                  <a:gd name="connsiteX7" fmla="*/ 5842115 w 5842115"/>
                  <a:gd name="connsiteY7" fmla="*/ 2456115 h 3584946"/>
                  <a:gd name="connsiteX8" fmla="*/ 5842114 w 5842115"/>
                  <a:gd name="connsiteY8" fmla="*/ 2456115 h 3584946"/>
                  <a:gd name="connsiteX9" fmla="*/ 4713283 w 5842115"/>
                  <a:gd name="connsiteY9" fmla="*/ 3584946 h 3584946"/>
                  <a:gd name="connsiteX10" fmla="*/ 1128831 w 5842115"/>
                  <a:gd name="connsiteY10" fmla="*/ 3584945 h 3584946"/>
                  <a:gd name="connsiteX11" fmla="*/ 22934 w 5842115"/>
                  <a:gd name="connsiteY11" fmla="*/ 2683613 h 3584946"/>
                  <a:gd name="connsiteX12" fmla="*/ 0 w 5842115"/>
                  <a:gd name="connsiteY12" fmla="*/ 2456115 h 3584946"/>
                  <a:gd name="connsiteX13" fmla="*/ 22934 w 5842115"/>
                  <a:gd name="connsiteY13" fmla="*/ 2228616 h 3584946"/>
                  <a:gd name="connsiteX14" fmla="*/ 1128831 w 5842115"/>
                  <a:gd name="connsiteY14" fmla="*/ 1327284 h 3584946"/>
                  <a:gd name="connsiteX15" fmla="*/ 1209799 w 5842115"/>
                  <a:gd name="connsiteY15" fmla="*/ 1327284 h 3584946"/>
                  <a:gd name="connsiteX16" fmla="*/ 1243588 w 5842115"/>
                  <a:gd name="connsiteY16" fmla="*/ 1218433 h 3584946"/>
                  <a:gd name="connsiteX17" fmla="*/ 2310819 w 5842115"/>
                  <a:gd name="connsiteY17" fmla="*/ 511025 h 3584946"/>
                  <a:gd name="connsiteX18" fmla="*/ 2761663 w 5842115"/>
                  <a:gd name="connsiteY18" fmla="*/ 602046 h 3584946"/>
                  <a:gd name="connsiteX19" fmla="*/ 2815922 w 5842115"/>
                  <a:gd name="connsiteY19" fmla="*/ 628184 h 3584946"/>
                  <a:gd name="connsiteX20" fmla="*/ 2879711 w 5842115"/>
                  <a:gd name="connsiteY20" fmla="*/ 510662 h 3584946"/>
                  <a:gd name="connsiteX21" fmla="*/ 3840152 w 5842115"/>
                  <a:gd name="connsiteY21" fmla="*/ 0 h 358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842115" h="3584946">
                    <a:moveTo>
                      <a:pt x="0" y="2456114"/>
                    </a:moveTo>
                    <a:lnTo>
                      <a:pt x="0" y="2456115"/>
                    </a:lnTo>
                    <a:lnTo>
                      <a:pt x="0" y="2456115"/>
                    </a:lnTo>
                    <a:close/>
                    <a:moveTo>
                      <a:pt x="3840152" y="0"/>
                    </a:moveTo>
                    <a:cubicBezTo>
                      <a:pt x="4479837" y="0"/>
                      <a:pt x="4998404" y="518567"/>
                      <a:pt x="4998404" y="1158252"/>
                    </a:cubicBezTo>
                    <a:lnTo>
                      <a:pt x="4978085" y="1359809"/>
                    </a:lnTo>
                    <a:lnTo>
                      <a:pt x="5048964" y="1378034"/>
                    </a:lnTo>
                    <a:cubicBezTo>
                      <a:pt x="5508475" y="1520957"/>
                      <a:pt x="5842115" y="1949573"/>
                      <a:pt x="5842115" y="2456115"/>
                    </a:cubicBezTo>
                    <a:lnTo>
                      <a:pt x="5842114" y="2456115"/>
                    </a:lnTo>
                    <a:cubicBezTo>
                      <a:pt x="5842114" y="3079551"/>
                      <a:pt x="5336719" y="3584946"/>
                      <a:pt x="4713283" y="3584946"/>
                    </a:cubicBezTo>
                    <a:lnTo>
                      <a:pt x="1128831" y="3584945"/>
                    </a:lnTo>
                    <a:cubicBezTo>
                      <a:pt x="583324" y="3584945"/>
                      <a:pt x="128193" y="3198002"/>
                      <a:pt x="22934" y="2683613"/>
                    </a:cubicBezTo>
                    <a:lnTo>
                      <a:pt x="0" y="2456115"/>
                    </a:lnTo>
                    <a:lnTo>
                      <a:pt x="22934" y="2228616"/>
                    </a:lnTo>
                    <a:cubicBezTo>
                      <a:pt x="128193" y="1714227"/>
                      <a:pt x="583324" y="1327284"/>
                      <a:pt x="1128831" y="1327284"/>
                    </a:cubicBezTo>
                    <a:lnTo>
                      <a:pt x="1209799" y="1327284"/>
                    </a:lnTo>
                    <a:lnTo>
                      <a:pt x="1243588" y="1218433"/>
                    </a:lnTo>
                    <a:cubicBezTo>
                      <a:pt x="1419420" y="802719"/>
                      <a:pt x="1831055" y="511025"/>
                      <a:pt x="2310819" y="511025"/>
                    </a:cubicBezTo>
                    <a:cubicBezTo>
                      <a:pt x="2470740" y="511025"/>
                      <a:pt x="2623092" y="543436"/>
                      <a:pt x="2761663" y="602046"/>
                    </a:cubicBezTo>
                    <a:lnTo>
                      <a:pt x="2815922" y="628184"/>
                    </a:lnTo>
                    <a:lnTo>
                      <a:pt x="2879711" y="510662"/>
                    </a:lnTo>
                    <a:cubicBezTo>
                      <a:pt x="3087857" y="202565"/>
                      <a:pt x="3440349" y="0"/>
                      <a:pt x="3840152" y="0"/>
                    </a:cubicBezTo>
                    <a:close/>
                  </a:path>
                </a:pathLst>
              </a:custGeom>
              <a:noFill/>
              <a:ln w="28575">
                <a:solidFill>
                  <a:schemeClr val="bg1">
                    <a:lumMod val="75000"/>
                  </a:scheme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10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76" b="0" i="0" u="none" strike="noStrike" kern="1200" cap="none" spc="0" normalizeH="0" baseline="0" noProof="0">
                  <a:ln>
                    <a:noFill/>
                  </a:ln>
                  <a:solidFill>
                    <a:srgbClr val="FFFFFF">
                      <a:lumMod val="50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84B31DF2-9188-4388-BE7E-396D5CE6D22D}"/>
              </a:ext>
            </a:extLst>
          </p:cNvPr>
          <p:cNvGrpSpPr/>
          <p:nvPr/>
        </p:nvGrpSpPr>
        <p:grpSpPr>
          <a:xfrm>
            <a:off x="866856" y="1290233"/>
            <a:ext cx="801235" cy="765190"/>
            <a:chOff x="4625609" y="3561847"/>
            <a:chExt cx="2418201" cy="230942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C8F187C-17CD-41A5-ADA3-61860FE761AE}"/>
                </a:ext>
              </a:extLst>
            </p:cNvPr>
            <p:cNvGrpSpPr/>
            <p:nvPr/>
          </p:nvGrpSpPr>
          <p:grpSpPr>
            <a:xfrm>
              <a:off x="4625609" y="3561847"/>
              <a:ext cx="2418201" cy="1472026"/>
              <a:chOff x="4625609" y="3561849"/>
              <a:chExt cx="2418201" cy="1472026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28E8181-D4D1-46A0-9962-7D7121812149}"/>
                  </a:ext>
                </a:extLst>
              </p:cNvPr>
              <p:cNvSpPr/>
              <p:nvPr/>
            </p:nvSpPr>
            <p:spPr bwMode="auto">
              <a:xfrm>
                <a:off x="4945941" y="3593824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4723C5B8-5BEF-47C8-89AF-1BDDB879C219}"/>
                  </a:ext>
                </a:extLst>
              </p:cNvPr>
              <p:cNvSpPr/>
              <p:nvPr/>
            </p:nvSpPr>
            <p:spPr bwMode="auto">
              <a:xfrm>
                <a:off x="4625609" y="4465956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780A416-45D3-4F7E-B5F5-CC707C79B12F}"/>
                  </a:ext>
                </a:extLst>
              </p:cNvPr>
              <p:cNvSpPr/>
              <p:nvPr/>
            </p:nvSpPr>
            <p:spPr bwMode="auto">
              <a:xfrm>
                <a:off x="6475892" y="4382455"/>
                <a:ext cx="567918" cy="567920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C813095-7034-48F2-B639-E4836BA4744D}"/>
                  </a:ext>
                </a:extLst>
              </p:cNvPr>
              <p:cNvSpPr/>
              <p:nvPr/>
            </p:nvSpPr>
            <p:spPr bwMode="auto">
              <a:xfrm>
                <a:off x="6226240" y="3561849"/>
                <a:ext cx="567918" cy="567919"/>
              </a:xfrm>
              <a:prstGeom prst="ellips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3927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353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460F90B-E44F-4D4B-B291-629BB5AB324F}"/>
                  </a:ext>
                </a:extLst>
              </p:cNvPr>
              <p:cNvCxnSpPr/>
              <p:nvPr/>
            </p:nvCxnSpPr>
            <p:spPr>
              <a:xfrm>
                <a:off x="5408439" y="4112376"/>
                <a:ext cx="341324" cy="630380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C340717-4245-40B2-9638-98062817FB5D}"/>
                  </a:ext>
                </a:extLst>
              </p:cNvPr>
              <p:cNvCxnSpPr>
                <a:stCxn id="85" idx="6"/>
              </p:cNvCxnSpPr>
              <p:nvPr/>
            </p:nvCxnSpPr>
            <p:spPr>
              <a:xfrm>
                <a:off x="5193528" y="4749915"/>
                <a:ext cx="497808" cy="116065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B5D88DF-3EC4-4F92-A470-349B28F1059E}"/>
                  </a:ext>
                </a:extLst>
              </p:cNvPr>
              <p:cNvCxnSpPr/>
              <p:nvPr/>
            </p:nvCxnSpPr>
            <p:spPr>
              <a:xfrm flipH="1">
                <a:off x="5869908" y="4133509"/>
                <a:ext cx="460942" cy="637799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DC20143D-04B1-4C99-9C7A-FABDEC49072E}"/>
                  </a:ext>
                </a:extLst>
              </p:cNvPr>
              <p:cNvCxnSpPr>
                <a:endCxn id="86" idx="2"/>
              </p:cNvCxnSpPr>
              <p:nvPr/>
            </p:nvCxnSpPr>
            <p:spPr>
              <a:xfrm flipV="1">
                <a:off x="5904499" y="4666415"/>
                <a:ext cx="571393" cy="169533"/>
              </a:xfrm>
              <a:prstGeom prst="line">
                <a:avLst/>
              </a:prstGeom>
              <a:noFill/>
              <a:ln w="31750" cap="flat" cmpd="sng" algn="ctr">
                <a:solidFill>
                  <a:srgbClr val="262626"/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83" name="Freeform 51">
              <a:extLst>
                <a:ext uri="{FF2B5EF4-FFF2-40B4-BE49-F238E27FC236}">
                  <a16:creationId xmlns:a16="http://schemas.microsoft.com/office/drawing/2014/main" id="{554009F4-84DC-4C71-A30F-048D7010DF95}"/>
                </a:ext>
              </a:extLst>
            </p:cNvPr>
            <p:cNvSpPr/>
            <p:nvPr/>
          </p:nvSpPr>
          <p:spPr bwMode="auto">
            <a:xfrm>
              <a:off x="5624933" y="4758462"/>
              <a:ext cx="864027" cy="1112805"/>
            </a:xfrm>
            <a:custGeom>
              <a:avLst/>
              <a:gdLst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137850 w 845475"/>
                <a:gd name="connsiteY11" fmla="*/ 59734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983324 h 1075224"/>
                <a:gd name="connsiteX1" fmla="*/ 845475 w 845475"/>
                <a:gd name="connsiteY1" fmla="*/ 703031 h 1075224"/>
                <a:gd name="connsiteX2" fmla="*/ 716816 w 845475"/>
                <a:gd name="connsiteY2" fmla="*/ 303268 h 1075224"/>
                <a:gd name="connsiteX3" fmla="*/ 730601 w 845475"/>
                <a:gd name="connsiteY3" fmla="*/ 280293 h 1075224"/>
                <a:gd name="connsiteX4" fmla="*/ 643296 w 845475"/>
                <a:gd name="connsiteY4" fmla="*/ 229748 h 1075224"/>
                <a:gd name="connsiteX5" fmla="*/ 588157 w 845475"/>
                <a:gd name="connsiteY5" fmla="*/ 326243 h 1075224"/>
                <a:gd name="connsiteX6" fmla="*/ 500852 w 845475"/>
                <a:gd name="connsiteY6" fmla="*/ 243533 h 1075224"/>
                <a:gd name="connsiteX7" fmla="*/ 441117 w 845475"/>
                <a:gd name="connsiteY7" fmla="*/ 326243 h 1075224"/>
                <a:gd name="connsiteX8" fmla="*/ 363003 w 845475"/>
                <a:gd name="connsiteY8" fmla="*/ 248128 h 1075224"/>
                <a:gd name="connsiteX9" fmla="*/ 289483 w 845475"/>
                <a:gd name="connsiteY9" fmla="*/ 340028 h 1075224"/>
                <a:gd name="connsiteX10" fmla="*/ 197584 w 845475"/>
                <a:gd name="connsiteY10" fmla="*/ 0 h 1075224"/>
                <a:gd name="connsiteX11" fmla="*/ 74240 w 845475"/>
                <a:gd name="connsiteY11" fmla="*/ 30579 h 1075224"/>
                <a:gd name="connsiteX12" fmla="*/ 174609 w 845475"/>
                <a:gd name="connsiteY12" fmla="*/ 615726 h 1075224"/>
                <a:gd name="connsiteX13" fmla="*/ 82709 w 845475"/>
                <a:gd name="connsiteY13" fmla="*/ 491662 h 1075224"/>
                <a:gd name="connsiteX14" fmla="*/ 0 w 845475"/>
                <a:gd name="connsiteY14" fmla="*/ 551397 h 1075224"/>
                <a:gd name="connsiteX15" fmla="*/ 165419 w 845475"/>
                <a:gd name="connsiteY15" fmla="*/ 808715 h 1075224"/>
                <a:gd name="connsiteX16" fmla="*/ 450307 w 845475"/>
                <a:gd name="connsiteY16" fmla="*/ 1075224 h 1075224"/>
                <a:gd name="connsiteX17" fmla="*/ 799525 w 845475"/>
                <a:gd name="connsiteY17" fmla="*/ 983324 h 1075224"/>
                <a:gd name="connsiteX0" fmla="*/ 799525 w 845475"/>
                <a:gd name="connsiteY0" fmla="*/ 1006211 h 1098111"/>
                <a:gd name="connsiteX1" fmla="*/ 845475 w 845475"/>
                <a:gd name="connsiteY1" fmla="*/ 725918 h 1098111"/>
                <a:gd name="connsiteX2" fmla="*/ 716816 w 845475"/>
                <a:gd name="connsiteY2" fmla="*/ 326155 h 1098111"/>
                <a:gd name="connsiteX3" fmla="*/ 730601 w 845475"/>
                <a:gd name="connsiteY3" fmla="*/ 303180 h 1098111"/>
                <a:gd name="connsiteX4" fmla="*/ 643296 w 845475"/>
                <a:gd name="connsiteY4" fmla="*/ 252635 h 1098111"/>
                <a:gd name="connsiteX5" fmla="*/ 588157 w 845475"/>
                <a:gd name="connsiteY5" fmla="*/ 349130 h 1098111"/>
                <a:gd name="connsiteX6" fmla="*/ 500852 w 845475"/>
                <a:gd name="connsiteY6" fmla="*/ 266420 h 1098111"/>
                <a:gd name="connsiteX7" fmla="*/ 441117 w 845475"/>
                <a:gd name="connsiteY7" fmla="*/ 349130 h 1098111"/>
                <a:gd name="connsiteX8" fmla="*/ 363003 w 845475"/>
                <a:gd name="connsiteY8" fmla="*/ 271015 h 1098111"/>
                <a:gd name="connsiteX9" fmla="*/ 289483 w 845475"/>
                <a:gd name="connsiteY9" fmla="*/ 362915 h 1098111"/>
                <a:gd name="connsiteX10" fmla="*/ 197584 w 845475"/>
                <a:gd name="connsiteY10" fmla="*/ 22887 h 1098111"/>
                <a:gd name="connsiteX11" fmla="*/ 74240 w 845475"/>
                <a:gd name="connsiteY11" fmla="*/ 53466 h 1098111"/>
                <a:gd name="connsiteX12" fmla="*/ 174609 w 845475"/>
                <a:gd name="connsiteY12" fmla="*/ 638613 h 1098111"/>
                <a:gd name="connsiteX13" fmla="*/ 82709 w 845475"/>
                <a:gd name="connsiteY13" fmla="*/ 514549 h 1098111"/>
                <a:gd name="connsiteX14" fmla="*/ 0 w 845475"/>
                <a:gd name="connsiteY14" fmla="*/ 574284 h 1098111"/>
                <a:gd name="connsiteX15" fmla="*/ 165419 w 845475"/>
                <a:gd name="connsiteY15" fmla="*/ 831602 h 1098111"/>
                <a:gd name="connsiteX16" fmla="*/ 450307 w 845475"/>
                <a:gd name="connsiteY16" fmla="*/ 1098111 h 1098111"/>
                <a:gd name="connsiteX17" fmla="*/ 799525 w 845475"/>
                <a:gd name="connsiteY17" fmla="*/ 1006211 h 1098111"/>
                <a:gd name="connsiteX0" fmla="*/ 799525 w 845475"/>
                <a:gd name="connsiteY0" fmla="*/ 1000473 h 1092373"/>
                <a:gd name="connsiteX1" fmla="*/ 845475 w 845475"/>
                <a:gd name="connsiteY1" fmla="*/ 720180 h 1092373"/>
                <a:gd name="connsiteX2" fmla="*/ 716816 w 845475"/>
                <a:gd name="connsiteY2" fmla="*/ 320417 h 1092373"/>
                <a:gd name="connsiteX3" fmla="*/ 730601 w 845475"/>
                <a:gd name="connsiteY3" fmla="*/ 297442 h 1092373"/>
                <a:gd name="connsiteX4" fmla="*/ 643296 w 845475"/>
                <a:gd name="connsiteY4" fmla="*/ 246897 h 1092373"/>
                <a:gd name="connsiteX5" fmla="*/ 588157 w 845475"/>
                <a:gd name="connsiteY5" fmla="*/ 343392 h 1092373"/>
                <a:gd name="connsiteX6" fmla="*/ 500852 w 845475"/>
                <a:gd name="connsiteY6" fmla="*/ 260682 h 1092373"/>
                <a:gd name="connsiteX7" fmla="*/ 441117 w 845475"/>
                <a:gd name="connsiteY7" fmla="*/ 343392 h 1092373"/>
                <a:gd name="connsiteX8" fmla="*/ 363003 w 845475"/>
                <a:gd name="connsiteY8" fmla="*/ 265277 h 1092373"/>
                <a:gd name="connsiteX9" fmla="*/ 289483 w 845475"/>
                <a:gd name="connsiteY9" fmla="*/ 357177 h 1092373"/>
                <a:gd name="connsiteX10" fmla="*/ 197584 w 845475"/>
                <a:gd name="connsiteY10" fmla="*/ 17149 h 1092373"/>
                <a:gd name="connsiteX11" fmla="*/ 74240 w 845475"/>
                <a:gd name="connsiteY11" fmla="*/ 47728 h 1092373"/>
                <a:gd name="connsiteX12" fmla="*/ 174609 w 845475"/>
                <a:gd name="connsiteY12" fmla="*/ 632875 h 1092373"/>
                <a:gd name="connsiteX13" fmla="*/ 82709 w 845475"/>
                <a:gd name="connsiteY13" fmla="*/ 508811 h 1092373"/>
                <a:gd name="connsiteX14" fmla="*/ 0 w 845475"/>
                <a:gd name="connsiteY14" fmla="*/ 568546 h 1092373"/>
                <a:gd name="connsiteX15" fmla="*/ 165419 w 845475"/>
                <a:gd name="connsiteY15" fmla="*/ 825864 h 1092373"/>
                <a:gd name="connsiteX16" fmla="*/ 450307 w 845475"/>
                <a:gd name="connsiteY16" fmla="*/ 1092373 h 1092373"/>
                <a:gd name="connsiteX17" fmla="*/ 799525 w 845475"/>
                <a:gd name="connsiteY17" fmla="*/ 1000473 h 1092373"/>
                <a:gd name="connsiteX0" fmla="*/ 799525 w 845475"/>
                <a:gd name="connsiteY0" fmla="*/ 1020905 h 1112805"/>
                <a:gd name="connsiteX1" fmla="*/ 845475 w 845475"/>
                <a:gd name="connsiteY1" fmla="*/ 740612 h 1112805"/>
                <a:gd name="connsiteX2" fmla="*/ 716816 w 845475"/>
                <a:gd name="connsiteY2" fmla="*/ 340849 h 1112805"/>
                <a:gd name="connsiteX3" fmla="*/ 730601 w 845475"/>
                <a:gd name="connsiteY3" fmla="*/ 317874 h 1112805"/>
                <a:gd name="connsiteX4" fmla="*/ 643296 w 845475"/>
                <a:gd name="connsiteY4" fmla="*/ 267329 h 1112805"/>
                <a:gd name="connsiteX5" fmla="*/ 588157 w 845475"/>
                <a:gd name="connsiteY5" fmla="*/ 363824 h 1112805"/>
                <a:gd name="connsiteX6" fmla="*/ 500852 w 845475"/>
                <a:gd name="connsiteY6" fmla="*/ 281114 h 1112805"/>
                <a:gd name="connsiteX7" fmla="*/ 441117 w 845475"/>
                <a:gd name="connsiteY7" fmla="*/ 363824 h 1112805"/>
                <a:gd name="connsiteX8" fmla="*/ 363003 w 845475"/>
                <a:gd name="connsiteY8" fmla="*/ 285709 h 1112805"/>
                <a:gd name="connsiteX9" fmla="*/ 289483 w 845475"/>
                <a:gd name="connsiteY9" fmla="*/ 377609 h 1112805"/>
                <a:gd name="connsiteX10" fmla="*/ 197584 w 845475"/>
                <a:gd name="connsiteY10" fmla="*/ 37581 h 1112805"/>
                <a:gd name="connsiteX11" fmla="*/ 74240 w 845475"/>
                <a:gd name="connsiteY11" fmla="*/ 68160 h 1112805"/>
                <a:gd name="connsiteX12" fmla="*/ 174609 w 845475"/>
                <a:gd name="connsiteY12" fmla="*/ 653307 h 1112805"/>
                <a:gd name="connsiteX13" fmla="*/ 82709 w 845475"/>
                <a:gd name="connsiteY13" fmla="*/ 529243 h 1112805"/>
                <a:gd name="connsiteX14" fmla="*/ 0 w 845475"/>
                <a:gd name="connsiteY14" fmla="*/ 588978 h 1112805"/>
                <a:gd name="connsiteX15" fmla="*/ 165419 w 845475"/>
                <a:gd name="connsiteY15" fmla="*/ 846296 h 1112805"/>
                <a:gd name="connsiteX16" fmla="*/ 450307 w 845475"/>
                <a:gd name="connsiteY16" fmla="*/ 1112805 h 1112805"/>
                <a:gd name="connsiteX17" fmla="*/ 799525 w 845475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35369 w 864028"/>
                <a:gd name="connsiteY2" fmla="*/ 340849 h 1112805"/>
                <a:gd name="connsiteX3" fmla="*/ 749154 w 864028"/>
                <a:gd name="connsiteY3" fmla="*/ 317874 h 1112805"/>
                <a:gd name="connsiteX4" fmla="*/ 661849 w 864028"/>
                <a:gd name="connsiteY4" fmla="*/ 267329 h 1112805"/>
                <a:gd name="connsiteX5" fmla="*/ 606710 w 864028"/>
                <a:gd name="connsiteY5" fmla="*/ 363824 h 1112805"/>
                <a:gd name="connsiteX6" fmla="*/ 519405 w 864028"/>
                <a:gd name="connsiteY6" fmla="*/ 281114 h 1112805"/>
                <a:gd name="connsiteX7" fmla="*/ 459670 w 864028"/>
                <a:gd name="connsiteY7" fmla="*/ 363824 h 1112805"/>
                <a:gd name="connsiteX8" fmla="*/ 381556 w 864028"/>
                <a:gd name="connsiteY8" fmla="*/ 285709 h 1112805"/>
                <a:gd name="connsiteX9" fmla="*/ 308036 w 864028"/>
                <a:gd name="connsiteY9" fmla="*/ 377609 h 1112805"/>
                <a:gd name="connsiteX10" fmla="*/ 216137 w 864028"/>
                <a:gd name="connsiteY10" fmla="*/ 37581 h 1112805"/>
                <a:gd name="connsiteX11" fmla="*/ 92793 w 864028"/>
                <a:gd name="connsiteY11" fmla="*/ 68160 h 1112805"/>
                <a:gd name="connsiteX12" fmla="*/ 193162 w 864028"/>
                <a:gd name="connsiteY12" fmla="*/ 653307 h 1112805"/>
                <a:gd name="connsiteX13" fmla="*/ 101262 w 864028"/>
                <a:gd name="connsiteY13" fmla="*/ 529243 h 1112805"/>
                <a:gd name="connsiteX14" fmla="*/ 0 w 864028"/>
                <a:gd name="connsiteY14" fmla="*/ 567775 h 1112805"/>
                <a:gd name="connsiteX15" fmla="*/ 183972 w 864028"/>
                <a:gd name="connsiteY15" fmla="*/ 846296 h 1112805"/>
                <a:gd name="connsiteX16" fmla="*/ 468860 w 864028"/>
                <a:gd name="connsiteY16" fmla="*/ 1112805 h 1112805"/>
                <a:gd name="connsiteX17" fmla="*/ 818078 w 864028"/>
                <a:gd name="connsiteY17" fmla="*/ 1020905 h 1112805"/>
                <a:gd name="connsiteX0" fmla="*/ 818078 w 864028"/>
                <a:gd name="connsiteY0" fmla="*/ 1020905 h 1112805"/>
                <a:gd name="connsiteX1" fmla="*/ 864028 w 864028"/>
                <a:gd name="connsiteY1" fmla="*/ 740612 h 1112805"/>
                <a:gd name="connsiteX2" fmla="*/ 749154 w 864028"/>
                <a:gd name="connsiteY2" fmla="*/ 317874 h 1112805"/>
                <a:gd name="connsiteX3" fmla="*/ 661849 w 864028"/>
                <a:gd name="connsiteY3" fmla="*/ 267329 h 1112805"/>
                <a:gd name="connsiteX4" fmla="*/ 606710 w 864028"/>
                <a:gd name="connsiteY4" fmla="*/ 363824 h 1112805"/>
                <a:gd name="connsiteX5" fmla="*/ 519405 w 864028"/>
                <a:gd name="connsiteY5" fmla="*/ 281114 h 1112805"/>
                <a:gd name="connsiteX6" fmla="*/ 459670 w 864028"/>
                <a:gd name="connsiteY6" fmla="*/ 363824 h 1112805"/>
                <a:gd name="connsiteX7" fmla="*/ 381556 w 864028"/>
                <a:gd name="connsiteY7" fmla="*/ 285709 h 1112805"/>
                <a:gd name="connsiteX8" fmla="*/ 308036 w 864028"/>
                <a:gd name="connsiteY8" fmla="*/ 377609 h 1112805"/>
                <a:gd name="connsiteX9" fmla="*/ 216137 w 864028"/>
                <a:gd name="connsiteY9" fmla="*/ 37581 h 1112805"/>
                <a:gd name="connsiteX10" fmla="*/ 92793 w 864028"/>
                <a:gd name="connsiteY10" fmla="*/ 68160 h 1112805"/>
                <a:gd name="connsiteX11" fmla="*/ 193162 w 864028"/>
                <a:gd name="connsiteY11" fmla="*/ 653307 h 1112805"/>
                <a:gd name="connsiteX12" fmla="*/ 101262 w 864028"/>
                <a:gd name="connsiteY12" fmla="*/ 529243 h 1112805"/>
                <a:gd name="connsiteX13" fmla="*/ 0 w 864028"/>
                <a:gd name="connsiteY13" fmla="*/ 567775 h 1112805"/>
                <a:gd name="connsiteX14" fmla="*/ 183972 w 864028"/>
                <a:gd name="connsiteY14" fmla="*/ 846296 h 1112805"/>
                <a:gd name="connsiteX15" fmla="*/ 468860 w 864028"/>
                <a:gd name="connsiteY15" fmla="*/ 1112805 h 1112805"/>
                <a:gd name="connsiteX16" fmla="*/ 818078 w 864028"/>
                <a:gd name="connsiteY16" fmla="*/ 1020905 h 1112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64028" h="1112805">
                  <a:moveTo>
                    <a:pt x="818078" y="1020905"/>
                  </a:moveTo>
                  <a:lnTo>
                    <a:pt x="864028" y="740612"/>
                  </a:lnTo>
                  <a:lnTo>
                    <a:pt x="749154" y="317874"/>
                  </a:lnTo>
                  <a:cubicBezTo>
                    <a:pt x="720052" y="301026"/>
                    <a:pt x="717455" y="255023"/>
                    <a:pt x="661849" y="267329"/>
                  </a:cubicBezTo>
                  <a:cubicBezTo>
                    <a:pt x="606243" y="279635"/>
                    <a:pt x="625090" y="331659"/>
                    <a:pt x="606710" y="363824"/>
                  </a:cubicBezTo>
                  <a:cubicBezTo>
                    <a:pt x="577608" y="336254"/>
                    <a:pt x="577662" y="282180"/>
                    <a:pt x="519405" y="281114"/>
                  </a:cubicBezTo>
                  <a:cubicBezTo>
                    <a:pt x="461148" y="280048"/>
                    <a:pt x="479582" y="336254"/>
                    <a:pt x="459670" y="363824"/>
                  </a:cubicBezTo>
                  <a:cubicBezTo>
                    <a:pt x="433632" y="337786"/>
                    <a:pt x="434098" y="279942"/>
                    <a:pt x="381556" y="285709"/>
                  </a:cubicBezTo>
                  <a:cubicBezTo>
                    <a:pt x="329014" y="291476"/>
                    <a:pt x="332543" y="346976"/>
                    <a:pt x="308036" y="377609"/>
                  </a:cubicBezTo>
                  <a:lnTo>
                    <a:pt x="216137" y="37581"/>
                  </a:lnTo>
                  <a:cubicBezTo>
                    <a:pt x="193575" y="-10536"/>
                    <a:pt x="99453" y="-24197"/>
                    <a:pt x="92793" y="68160"/>
                  </a:cubicBezTo>
                  <a:lnTo>
                    <a:pt x="193162" y="653307"/>
                  </a:lnTo>
                  <a:lnTo>
                    <a:pt x="101262" y="529243"/>
                  </a:lnTo>
                  <a:cubicBezTo>
                    <a:pt x="67508" y="542087"/>
                    <a:pt x="33754" y="517825"/>
                    <a:pt x="0" y="567775"/>
                  </a:cubicBezTo>
                  <a:lnTo>
                    <a:pt x="183972" y="846296"/>
                  </a:lnTo>
                  <a:lnTo>
                    <a:pt x="468860" y="1112805"/>
                  </a:lnTo>
                  <a:lnTo>
                    <a:pt x="818078" y="1020905"/>
                  </a:lnTo>
                  <a:close/>
                </a:path>
              </a:pathLst>
            </a:custGeom>
            <a:noFill/>
            <a:ln w="31750" cap="flat" cmpd="sng" algn="ctr">
              <a:solidFill>
                <a:srgbClr val="26262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924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36838-D4EC-42EA-93DA-C274AF08A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198" y="561353"/>
            <a:ext cx="7710802" cy="6296647"/>
          </a:xfrm>
          <a:prstGeom prst="rect">
            <a:avLst/>
          </a:prstGeom>
        </p:spPr>
      </p:pic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529"/>
              <a:t>Microsoft Teams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373970D-82F6-40F2-97D6-EC6D4944E0DE}"/>
              </a:ext>
            </a:extLst>
          </p:cNvPr>
          <p:cNvSpPr txBox="1"/>
          <p:nvPr/>
        </p:nvSpPr>
        <p:spPr>
          <a:xfrm>
            <a:off x="457200" y="1024251"/>
            <a:ext cx="5665663" cy="3017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1900" spc="-5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"/>
                <a:ea typeface="Segoe UI Semilight" charset="0"/>
                <a:cs typeface="Segoe UI Semilight" charset="0"/>
              </a:rPr>
              <a:t>The hub for teamwork in Office 365</a:t>
            </a:r>
            <a:endParaRPr lang="en-US" sz="1900" spc="-50">
              <a:solidFill>
                <a:srgbClr val="2F2F2F"/>
              </a:solidFill>
              <a:latin typeface="Segoe UI"/>
              <a:ea typeface="Segoe UI Semilight" charset="0"/>
              <a:cs typeface="Segoe UI Semilight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830D0B-B21A-42E0-AD19-C43200884DDD}"/>
              </a:ext>
            </a:extLst>
          </p:cNvPr>
          <p:cNvSpPr txBox="1"/>
          <p:nvPr/>
        </p:nvSpPr>
        <p:spPr>
          <a:xfrm>
            <a:off x="1157928" y="2041528"/>
            <a:ext cx="36819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2400" spc="-144">
                <a:ln w="3175">
                  <a:noFill/>
                </a:ln>
                <a:solidFill>
                  <a:srgbClr val="262626"/>
                </a:solidFill>
                <a:latin typeface="Segoe UI Semibold"/>
                <a:cs typeface="Segoe UI" pitchFamily="34" charset="0"/>
              </a:rPr>
              <a:t>Communicate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871C5E-2510-4BF9-96CE-8A5D8B50AC05}"/>
              </a:ext>
            </a:extLst>
          </p:cNvPr>
          <p:cNvSpPr txBox="1"/>
          <p:nvPr/>
        </p:nvSpPr>
        <p:spPr>
          <a:xfrm>
            <a:off x="1157928" y="2370714"/>
            <a:ext cx="3681932" cy="224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lnSpc>
                <a:spcPct val="114000"/>
              </a:lnSpc>
              <a:spcBef>
                <a:spcPts val="400"/>
              </a:spcBef>
              <a:buSzPct val="90000"/>
              <a:defRPr/>
            </a:pPr>
            <a:r>
              <a:rPr lang="en-US" sz="1400">
                <a:ln w="3175">
                  <a:noFill/>
                </a:ln>
                <a:solidFill>
                  <a:srgbClr val="262626"/>
                </a:solidFill>
                <a:latin typeface="Segoe UI"/>
                <a:cs typeface="Segoe UI Semibold" charset="0"/>
              </a:rPr>
              <a:t>through chat, meetings &amp; calls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10D949-D8AD-449A-A61A-7CC0C2759CD4}"/>
              </a:ext>
            </a:extLst>
          </p:cNvPr>
          <p:cNvSpPr txBox="1"/>
          <p:nvPr/>
        </p:nvSpPr>
        <p:spPr>
          <a:xfrm>
            <a:off x="1157928" y="3080253"/>
            <a:ext cx="3480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2400" spc="-144">
                <a:ln w="3175">
                  <a:noFill/>
                </a:ln>
                <a:solidFill>
                  <a:srgbClr val="262626"/>
                </a:solidFill>
                <a:latin typeface="Segoe UI Semibold"/>
                <a:cs typeface="Segoe UI" pitchFamily="34" charset="0"/>
              </a:rPr>
              <a:t>Collaborate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A22E76-DBF0-4E3E-9448-C96BF43FD5B6}"/>
              </a:ext>
            </a:extLst>
          </p:cNvPr>
          <p:cNvSpPr txBox="1"/>
          <p:nvPr/>
        </p:nvSpPr>
        <p:spPr>
          <a:xfrm>
            <a:off x="1157928" y="3415901"/>
            <a:ext cx="3480750" cy="224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lnSpc>
                <a:spcPct val="114000"/>
              </a:lnSpc>
              <a:spcBef>
                <a:spcPts val="400"/>
              </a:spcBef>
              <a:buSzPct val="90000"/>
              <a:defRPr/>
            </a:pPr>
            <a:r>
              <a:rPr lang="en-US" sz="1400" spc="-50">
                <a:ln w="3175">
                  <a:noFill/>
                </a:ln>
                <a:solidFill>
                  <a:srgbClr val="262626"/>
                </a:solidFill>
                <a:latin typeface="Segoe UI"/>
                <a:cs typeface="Segoe UI Semibold" charset="0"/>
              </a:rPr>
              <a:t>with deeply integrated Office 365 apps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4187656-EC47-49E4-B2AD-9E0766B12D1C}"/>
              </a:ext>
            </a:extLst>
          </p:cNvPr>
          <p:cNvSpPr txBox="1"/>
          <p:nvPr/>
        </p:nvSpPr>
        <p:spPr>
          <a:xfrm>
            <a:off x="1157928" y="4125439"/>
            <a:ext cx="36819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2400" spc="-144">
                <a:ln w="3175">
                  <a:noFill/>
                </a:ln>
                <a:solidFill>
                  <a:srgbClr val="262626"/>
                </a:solidFill>
                <a:latin typeface="Segoe UI Semibold"/>
                <a:cs typeface="Segoe UI" pitchFamily="34" charset="0"/>
              </a:rPr>
              <a:t>Customize &amp; extend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1A8706B-33B1-4BBD-8041-A2EBA1398B10}"/>
              </a:ext>
            </a:extLst>
          </p:cNvPr>
          <p:cNvSpPr txBox="1"/>
          <p:nvPr/>
        </p:nvSpPr>
        <p:spPr>
          <a:xfrm>
            <a:off x="1157928" y="4487460"/>
            <a:ext cx="3681932" cy="224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lnSpc>
                <a:spcPct val="114000"/>
              </a:lnSpc>
              <a:spcBef>
                <a:spcPts val="400"/>
              </a:spcBef>
              <a:buSzPct val="90000"/>
              <a:defRPr/>
            </a:pPr>
            <a:r>
              <a:rPr lang="en-US" sz="1400" spc="-50">
                <a:ln w="3175">
                  <a:noFill/>
                </a:ln>
                <a:solidFill>
                  <a:srgbClr val="262626"/>
                </a:solidFill>
                <a:latin typeface="Segoe UI"/>
                <a:cs typeface="Segoe UI Semibold" charset="0"/>
              </a:rPr>
              <a:t>with 3rd party apps, processes, and devices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40E4C61-7635-4B75-BFD8-CC199F557225}"/>
              </a:ext>
            </a:extLst>
          </p:cNvPr>
          <p:cNvSpPr txBox="1"/>
          <p:nvPr/>
        </p:nvSpPr>
        <p:spPr>
          <a:xfrm>
            <a:off x="1157929" y="5196999"/>
            <a:ext cx="3818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spcBef>
                <a:spcPts val="400"/>
              </a:spcBef>
              <a:buSzPct val="90000"/>
              <a:defRPr/>
            </a:pPr>
            <a:r>
              <a:rPr lang="en-US" sz="2400" spc="-144">
                <a:ln w="3175">
                  <a:noFill/>
                </a:ln>
                <a:solidFill>
                  <a:srgbClr val="262626"/>
                </a:solidFill>
                <a:latin typeface="Segoe UI Semibold"/>
                <a:cs typeface="Segoe UI" pitchFamily="34" charset="0"/>
              </a:rPr>
              <a:t>Work with confidence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AE709C-1F46-4E8C-8EA7-4BBACA0DE578}"/>
              </a:ext>
            </a:extLst>
          </p:cNvPr>
          <p:cNvSpPr txBox="1"/>
          <p:nvPr/>
        </p:nvSpPr>
        <p:spPr>
          <a:xfrm>
            <a:off x="1157930" y="5535058"/>
            <a:ext cx="3036329" cy="4704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205">
              <a:lnSpc>
                <a:spcPct val="114000"/>
              </a:lnSpc>
              <a:spcBef>
                <a:spcPts val="400"/>
              </a:spcBef>
              <a:buSzPct val="90000"/>
              <a:defRPr/>
            </a:pPr>
            <a:r>
              <a:rPr lang="en-US" sz="1400" spc="-50">
                <a:ln w="3175">
                  <a:noFill/>
                </a:ln>
                <a:solidFill>
                  <a:srgbClr val="262626"/>
                </a:solidFill>
                <a:latin typeface="Segoe UI"/>
                <a:cs typeface="Segoe UI Semibold" charset="0"/>
              </a:rPr>
              <a:t>enterprise level security, compliance, and manageability</a:t>
            </a:r>
          </a:p>
        </p:txBody>
      </p:sp>
      <p:sp>
        <p:nvSpPr>
          <p:cNvPr id="64" name="Rectangular Callout 59">
            <a:extLst>
              <a:ext uri="{FF2B5EF4-FFF2-40B4-BE49-F238E27FC236}">
                <a16:creationId xmlns:a16="http://schemas.microsoft.com/office/drawing/2014/main" id="{8F3854E2-7487-4A3B-B165-2394396A23BE}"/>
              </a:ext>
            </a:extLst>
          </p:cNvPr>
          <p:cNvSpPr/>
          <p:nvPr/>
        </p:nvSpPr>
        <p:spPr>
          <a:xfrm>
            <a:off x="546633" y="2156828"/>
            <a:ext cx="314987" cy="215873"/>
          </a:xfrm>
          <a:prstGeom prst="wedgeRectCallout">
            <a:avLst>
              <a:gd name="adj1" fmla="val -34098"/>
              <a:gd name="adj2" fmla="val 80367"/>
            </a:avLst>
          </a:prstGeom>
          <a:noFill/>
          <a:ln w="19050">
            <a:solidFill>
              <a:srgbClr val="2837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966">
              <a:defRPr/>
            </a:pPr>
            <a:endParaRPr lang="en-US" sz="1836">
              <a:solidFill>
                <a:srgbClr val="E6E6E6"/>
              </a:solidFill>
              <a:latin typeface="Segoe UI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09B53CD-E2A9-4272-A32C-2D29E356121F}"/>
              </a:ext>
            </a:extLst>
          </p:cNvPr>
          <p:cNvGrpSpPr/>
          <p:nvPr/>
        </p:nvGrpSpPr>
        <p:grpSpPr>
          <a:xfrm>
            <a:off x="520080" y="3120797"/>
            <a:ext cx="363863" cy="368029"/>
            <a:chOff x="703263" y="3005138"/>
            <a:chExt cx="415924" cy="420687"/>
          </a:xfrm>
        </p:grpSpPr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35A492E-9095-44A6-8323-9FF45CD4C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138" y="3073400"/>
              <a:ext cx="120650" cy="204787"/>
            </a:xfrm>
            <a:custGeom>
              <a:avLst/>
              <a:gdLst>
                <a:gd name="T0" fmla="*/ 53 w 55"/>
                <a:gd name="T1" fmla="*/ 94 h 94"/>
                <a:gd name="T2" fmla="*/ 55 w 55"/>
                <a:gd name="T3" fmla="*/ 78 h 94"/>
                <a:gd name="T4" fmla="*/ 0 w 55"/>
                <a:gd name="T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3" y="94"/>
                  </a:moveTo>
                  <a:cubicBezTo>
                    <a:pt x="54" y="89"/>
                    <a:pt x="55" y="84"/>
                    <a:pt x="55" y="78"/>
                  </a:cubicBezTo>
                  <a:cubicBezTo>
                    <a:pt x="55" y="42"/>
                    <a:pt x="32" y="11"/>
                    <a:pt x="0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030A2EC5-E334-4DE2-974D-064E61C95E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" y="3384550"/>
              <a:ext cx="228600" cy="41275"/>
            </a:xfrm>
            <a:custGeom>
              <a:avLst/>
              <a:gdLst>
                <a:gd name="T0" fmla="*/ 0 w 104"/>
                <a:gd name="T1" fmla="*/ 0 h 19"/>
                <a:gd name="T2" fmla="*/ 52 w 104"/>
                <a:gd name="T3" fmla="*/ 19 h 19"/>
                <a:gd name="T4" fmla="*/ 104 w 104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4" h="19">
                  <a:moveTo>
                    <a:pt x="0" y="0"/>
                  </a:moveTo>
                  <a:cubicBezTo>
                    <a:pt x="14" y="12"/>
                    <a:pt x="32" y="19"/>
                    <a:pt x="52" y="19"/>
                  </a:cubicBezTo>
                  <a:cubicBezTo>
                    <a:pt x="72" y="19"/>
                    <a:pt x="90" y="12"/>
                    <a:pt x="104" y="0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52733157-F27D-4A14-84C6-39C776C0C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250" y="3073400"/>
              <a:ext cx="120650" cy="204787"/>
            </a:xfrm>
            <a:custGeom>
              <a:avLst/>
              <a:gdLst>
                <a:gd name="T0" fmla="*/ 55 w 55"/>
                <a:gd name="T1" fmla="*/ 0 h 94"/>
                <a:gd name="T2" fmla="*/ 0 w 55"/>
                <a:gd name="T3" fmla="*/ 78 h 94"/>
                <a:gd name="T4" fmla="*/ 2 w 55"/>
                <a:gd name="T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94">
                  <a:moveTo>
                    <a:pt x="55" y="0"/>
                  </a:moveTo>
                  <a:cubicBezTo>
                    <a:pt x="23" y="11"/>
                    <a:pt x="0" y="42"/>
                    <a:pt x="0" y="78"/>
                  </a:cubicBezTo>
                  <a:cubicBezTo>
                    <a:pt x="0" y="84"/>
                    <a:pt x="1" y="89"/>
                    <a:pt x="2" y="94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9" name="Oval 15">
              <a:extLst>
                <a:ext uri="{FF2B5EF4-FFF2-40B4-BE49-F238E27FC236}">
                  <a16:creationId xmlns:a16="http://schemas.microsoft.com/office/drawing/2014/main" id="{5E17DE14-2882-4E6C-9A65-1828B9855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8363" y="300513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0" name="Oval 16">
              <a:extLst>
                <a:ext uri="{FF2B5EF4-FFF2-40B4-BE49-F238E27FC236}">
                  <a16:creationId xmlns:a16="http://schemas.microsoft.com/office/drawing/2014/main" id="{F181CD0B-E5E4-4FD3-9C7C-EE454F8FF1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263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1" name="Oval 17">
              <a:extLst>
                <a:ext uri="{FF2B5EF4-FFF2-40B4-BE49-F238E27FC236}">
                  <a16:creationId xmlns:a16="http://schemas.microsoft.com/office/drawing/2014/main" id="{3ECB5D56-C216-4EAC-86D3-3BCA16A218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875" y="3303588"/>
              <a:ext cx="87312" cy="87312"/>
            </a:xfrm>
            <a:prstGeom prst="ellipse">
              <a:avLst/>
            </a:pr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8D0040C-15B1-41AA-B550-B915972A5A54}"/>
              </a:ext>
            </a:extLst>
          </p:cNvPr>
          <p:cNvGrpSpPr/>
          <p:nvPr/>
        </p:nvGrpSpPr>
        <p:grpSpPr>
          <a:xfrm>
            <a:off x="515210" y="4206368"/>
            <a:ext cx="372390" cy="445820"/>
            <a:chOff x="645995" y="3976119"/>
            <a:chExt cx="425674" cy="509610"/>
          </a:xfrm>
        </p:grpSpPr>
        <p:sp>
          <p:nvSpPr>
            <p:cNvPr id="73" name="Line 198">
              <a:extLst>
                <a:ext uri="{FF2B5EF4-FFF2-40B4-BE49-F238E27FC236}">
                  <a16:creationId xmlns:a16="http://schemas.microsoft.com/office/drawing/2014/main" id="{7BA09863-E4FA-4D71-84C8-9344272B512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771899" y="4230924"/>
              <a:ext cx="509610" cy="0"/>
            </a:xfrm>
            <a:prstGeom prst="line">
              <a:avLst/>
            </a:prstGeom>
            <a:noFill/>
            <a:ln w="19050" cap="rnd">
              <a:solidFill>
                <a:srgbClr val="2837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4" name="Line 199">
              <a:extLst>
                <a:ext uri="{FF2B5EF4-FFF2-40B4-BE49-F238E27FC236}">
                  <a16:creationId xmlns:a16="http://schemas.microsoft.com/office/drawing/2014/main" id="{9998324D-DD35-46E5-9C83-978273944B5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604028" y="4230924"/>
              <a:ext cx="509610" cy="0"/>
            </a:xfrm>
            <a:prstGeom prst="line">
              <a:avLst/>
            </a:prstGeom>
            <a:noFill/>
            <a:ln w="19050" cap="rnd">
              <a:solidFill>
                <a:srgbClr val="2837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5" name="Line 200">
              <a:extLst>
                <a:ext uri="{FF2B5EF4-FFF2-40B4-BE49-F238E27FC236}">
                  <a16:creationId xmlns:a16="http://schemas.microsoft.com/office/drawing/2014/main" id="{3B37A45F-8826-408C-A1E5-C9561C35FA7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433158" y="4230924"/>
              <a:ext cx="509610" cy="0"/>
            </a:xfrm>
            <a:prstGeom prst="line">
              <a:avLst/>
            </a:prstGeom>
            <a:noFill/>
            <a:ln w="19050" cap="rnd">
              <a:solidFill>
                <a:srgbClr val="28375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6" name="Oval 209">
              <a:extLst>
                <a:ext uri="{FF2B5EF4-FFF2-40B4-BE49-F238E27FC236}">
                  <a16:creationId xmlns:a16="http://schemas.microsoft.com/office/drawing/2014/main" id="{8EE90751-2AF4-414A-A086-799A384F03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984735" y="4257905"/>
              <a:ext cx="86934" cy="86934"/>
            </a:xfrm>
            <a:prstGeom prst="ellipse">
              <a:avLst/>
            </a:prstGeom>
            <a:solidFill>
              <a:schemeClr val="bg2"/>
            </a:solidFill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7" name="Oval 210">
              <a:extLst>
                <a:ext uri="{FF2B5EF4-FFF2-40B4-BE49-F238E27FC236}">
                  <a16:creationId xmlns:a16="http://schemas.microsoft.com/office/drawing/2014/main" id="{BD73A440-6B83-4088-A9D5-0780B16C2C8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813865" y="4060057"/>
              <a:ext cx="86934" cy="86934"/>
            </a:xfrm>
            <a:prstGeom prst="ellipse">
              <a:avLst/>
            </a:prstGeom>
            <a:solidFill>
              <a:schemeClr val="bg2"/>
            </a:solidFill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78" name="Oval 211">
              <a:extLst>
                <a:ext uri="{FF2B5EF4-FFF2-40B4-BE49-F238E27FC236}">
                  <a16:creationId xmlns:a16="http://schemas.microsoft.com/office/drawing/2014/main" id="{8AB64537-E00C-4DAF-924E-98153940E3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645995" y="4203947"/>
              <a:ext cx="83936" cy="83936"/>
            </a:xfrm>
            <a:prstGeom prst="ellipse">
              <a:avLst/>
            </a:prstGeom>
            <a:solidFill>
              <a:schemeClr val="bg2"/>
            </a:solidFill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 kern="0"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3758A88-B898-46F8-88DB-8A4E30FDD26F}"/>
              </a:ext>
            </a:extLst>
          </p:cNvPr>
          <p:cNvGrpSpPr/>
          <p:nvPr/>
        </p:nvGrpSpPr>
        <p:grpSpPr>
          <a:xfrm>
            <a:off x="566303" y="5257476"/>
            <a:ext cx="282954" cy="371378"/>
            <a:chOff x="765176" y="4954588"/>
            <a:chExt cx="177800" cy="233363"/>
          </a:xfrm>
        </p:grpSpPr>
        <p:sp>
          <p:nvSpPr>
            <p:cNvPr id="80" name="Freeform 21">
              <a:extLst>
                <a:ext uri="{FF2B5EF4-FFF2-40B4-BE49-F238E27FC236}">
                  <a16:creationId xmlns:a16="http://schemas.microsoft.com/office/drawing/2014/main" id="{E0B7C031-9991-4DEA-B4F2-2DAC83CED1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5176" y="5056188"/>
              <a:ext cx="177800" cy="131763"/>
            </a:xfrm>
            <a:custGeom>
              <a:avLst/>
              <a:gdLst>
                <a:gd name="T0" fmla="*/ 112 w 112"/>
                <a:gd name="T1" fmla="*/ 83 h 83"/>
                <a:gd name="T2" fmla="*/ 0 w 112"/>
                <a:gd name="T3" fmla="*/ 83 h 83"/>
                <a:gd name="T4" fmla="*/ 0 w 112"/>
                <a:gd name="T5" fmla="*/ 0 h 83"/>
                <a:gd name="T6" fmla="*/ 112 w 112"/>
                <a:gd name="T7" fmla="*/ 0 h 83"/>
                <a:gd name="T8" fmla="*/ 112 w 112"/>
                <a:gd name="T9" fmla="*/ 83 h 83"/>
                <a:gd name="T10" fmla="*/ 112 w 112"/>
                <a:gd name="T11" fmla="*/ 83 h 83"/>
                <a:gd name="T12" fmla="*/ 112 w 112"/>
                <a:gd name="T13" fmla="*/ 83 h 83"/>
                <a:gd name="T14" fmla="*/ 11 w 112"/>
                <a:gd name="T15" fmla="*/ 71 h 83"/>
                <a:gd name="T16" fmla="*/ 11 w 112"/>
                <a:gd name="T17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83">
                  <a:moveTo>
                    <a:pt x="112" y="83"/>
                  </a:moveTo>
                  <a:lnTo>
                    <a:pt x="0" y="83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83"/>
                  </a:lnTo>
                  <a:lnTo>
                    <a:pt x="112" y="83"/>
                  </a:lnTo>
                  <a:lnTo>
                    <a:pt x="112" y="83"/>
                  </a:lnTo>
                  <a:moveTo>
                    <a:pt x="11" y="71"/>
                  </a:moveTo>
                  <a:lnTo>
                    <a:pt x="11" y="71"/>
                  </a:ln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81" name="Freeform 22">
              <a:extLst>
                <a:ext uri="{FF2B5EF4-FFF2-40B4-BE49-F238E27FC236}">
                  <a16:creationId xmlns:a16="http://schemas.microsoft.com/office/drawing/2014/main" id="{5B1C2B88-934F-494D-A961-C141F2FD00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06" y="4954588"/>
              <a:ext cx="127741" cy="101600"/>
            </a:xfrm>
            <a:custGeom>
              <a:avLst/>
              <a:gdLst>
                <a:gd name="T0" fmla="*/ 0 w 54"/>
                <a:gd name="T1" fmla="*/ 46 h 46"/>
                <a:gd name="T2" fmla="*/ 0 w 54"/>
                <a:gd name="T3" fmla="*/ 27 h 46"/>
                <a:gd name="T4" fmla="*/ 27 w 54"/>
                <a:gd name="T5" fmla="*/ 0 h 46"/>
                <a:gd name="T6" fmla="*/ 54 w 54"/>
                <a:gd name="T7" fmla="*/ 27 h 46"/>
                <a:gd name="T8" fmla="*/ 54 w 54"/>
                <a:gd name="T9" fmla="*/ 46 h 46"/>
                <a:gd name="T10" fmla="*/ 54 w 54"/>
                <a:gd name="T11" fmla="*/ 46 h 46"/>
                <a:gd name="T12" fmla="*/ 54 w 54"/>
                <a:gd name="T13" fmla="*/ 46 h 46"/>
                <a:gd name="T14" fmla="*/ 45 w 54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46">
                  <a:moveTo>
                    <a:pt x="0" y="46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3"/>
                    <a:pt x="12" y="0"/>
                    <a:pt x="27" y="0"/>
                  </a:cubicBezTo>
                  <a:cubicBezTo>
                    <a:pt x="42" y="0"/>
                    <a:pt x="54" y="13"/>
                    <a:pt x="54" y="27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54" y="46"/>
                    <a:pt x="54" y="46"/>
                    <a:pt x="54" y="46"/>
                  </a:cubicBezTo>
                  <a:cubicBezTo>
                    <a:pt x="45" y="46"/>
                    <a:pt x="45" y="46"/>
                    <a:pt x="45" y="46"/>
                  </a:cubicBezTo>
                </a:path>
              </a:pathLst>
            </a:custGeom>
            <a:noFill/>
            <a:ln w="19050" cap="flat">
              <a:solidFill>
                <a:srgbClr val="2837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1" tIns="45700" rIns="91401" bIns="45700" numCol="1" anchor="t" anchorCtr="0" compatLnSpc="1">
              <a:prstTxWarp prst="textNoShape">
                <a:avLst/>
              </a:prstTxWarp>
            </a:bodyPr>
            <a:lstStyle/>
            <a:p>
              <a:pPr defTabSz="932205">
                <a:defRPr/>
              </a:pPr>
              <a:endParaRPr lang="en-US" sz="1836">
                <a:solidFill>
                  <a:srgbClr val="353535"/>
                </a:solidFill>
                <a:latin typeface="Segoe UI Semilight"/>
              </a:endParaRPr>
            </a:p>
          </p:txBody>
        </p:sp>
      </p:grpSp>
      <p:pic>
        <p:nvPicPr>
          <p:cNvPr id="58" name="2.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E4DF647-CA3F-4E21-8841-8F9A2B000E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24765"/>
          <a:stretch/>
        </p:blipFill>
        <p:spPr>
          <a:xfrm>
            <a:off x="5142667" y="847792"/>
            <a:ext cx="7048470" cy="5269791"/>
          </a:xfrm>
          <a:prstGeom prst="rect">
            <a:avLst/>
          </a:prstGeom>
        </p:spPr>
      </p:pic>
      <p:pic>
        <p:nvPicPr>
          <p:cNvPr id="59" name="2.1 (files)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705D32B-912A-4079-A49D-FB1D9B6724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37319" t="55561" r="36291" b="38176"/>
          <a:stretch/>
        </p:blipFill>
        <p:spPr>
          <a:xfrm>
            <a:off x="8130038" y="3684112"/>
            <a:ext cx="3585552" cy="478751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57" name="2.1 (link)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DA5E9C3-AD9A-4894-B864-C50C316FE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l="32124" t="11368" r="64669" b="85897"/>
          <a:stretch/>
        </p:blipFill>
        <p:spPr>
          <a:xfrm>
            <a:off x="8042172" y="1378314"/>
            <a:ext cx="587573" cy="281980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93" name="3">
            <a:extLst>
              <a:ext uri="{FF2B5EF4-FFF2-40B4-BE49-F238E27FC236}">
                <a16:creationId xmlns:a16="http://schemas.microsoft.com/office/drawing/2014/main" id="{DD9B6100-8193-4261-9E58-07A6D5F2F37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0482" y="847792"/>
            <a:ext cx="7030655" cy="5269790"/>
          </a:xfrm>
          <a:prstGeom prst="rect">
            <a:avLst/>
          </a:prstGeom>
        </p:spPr>
      </p:pic>
      <p:pic>
        <p:nvPicPr>
          <p:cNvPr id="94" name="4">
            <a:extLst>
              <a:ext uri="{FF2B5EF4-FFF2-40B4-BE49-F238E27FC236}">
                <a16:creationId xmlns:a16="http://schemas.microsoft.com/office/drawing/2014/main" id="{B186FB99-9C6D-4770-96DB-7C907FF352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42667" y="847792"/>
            <a:ext cx="7048470" cy="52697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BCCF18E-7463-491F-B507-3151C269D329}"/>
              </a:ext>
            </a:extLst>
          </p:cNvPr>
          <p:cNvSpPr/>
          <p:nvPr/>
        </p:nvSpPr>
        <p:spPr bwMode="auto">
          <a:xfrm>
            <a:off x="5141958" y="6117583"/>
            <a:ext cx="7075521" cy="107844"/>
          </a:xfrm>
          <a:prstGeom prst="rect">
            <a:avLst/>
          </a:prstGeom>
          <a:solidFill>
            <a:srgbClr val="0E0E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8" name="6_HEADER">
            <a:extLst>
              <a:ext uri="{FF2B5EF4-FFF2-40B4-BE49-F238E27FC236}">
                <a16:creationId xmlns:a16="http://schemas.microsoft.com/office/drawing/2014/main" id="{EF8B2021-23B7-431C-B582-5C6AF061CA2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1" y="798268"/>
            <a:ext cx="4068075" cy="361614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sp>
        <p:nvSpPr>
          <p:cNvPr id="60" name="Dark Blue Box">
            <a:extLst>
              <a:ext uri="{FF2B5EF4-FFF2-40B4-BE49-F238E27FC236}">
                <a16:creationId xmlns:a16="http://schemas.microsoft.com/office/drawing/2014/main" id="{7BF1B266-1EAF-458D-A2CD-071025284A52}"/>
              </a:ext>
            </a:extLst>
          </p:cNvPr>
          <p:cNvSpPr/>
          <p:nvPr/>
        </p:nvSpPr>
        <p:spPr bwMode="auto">
          <a:xfrm>
            <a:off x="5141249" y="1079954"/>
            <a:ext cx="415292" cy="5068377"/>
          </a:xfrm>
          <a:prstGeom prst="rect">
            <a:avLst/>
          </a:prstGeom>
          <a:solidFill>
            <a:srgbClr val="2939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970C00F-F61E-406A-95ED-097C6C6F1ABD}"/>
              </a:ext>
            </a:extLst>
          </p:cNvPr>
          <p:cNvSpPr/>
          <p:nvPr/>
        </p:nvSpPr>
        <p:spPr bwMode="auto">
          <a:xfrm>
            <a:off x="5050956" y="6139537"/>
            <a:ext cx="590609" cy="72375"/>
          </a:xfrm>
          <a:prstGeom prst="rect">
            <a:avLst/>
          </a:prstGeom>
          <a:solidFill>
            <a:srgbClr val="0E0E0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Small Buttons">
            <a:extLst>
              <a:ext uri="{FF2B5EF4-FFF2-40B4-BE49-F238E27FC236}">
                <a16:creationId xmlns:a16="http://schemas.microsoft.com/office/drawing/2014/main" id="{A8C9A957-2250-4437-B59C-8B2F5EA4656D}"/>
              </a:ext>
            </a:extLst>
          </p:cNvPr>
          <p:cNvGrpSpPr/>
          <p:nvPr/>
        </p:nvGrpSpPr>
        <p:grpSpPr>
          <a:xfrm>
            <a:off x="5140272" y="1081813"/>
            <a:ext cx="391498" cy="5026054"/>
            <a:chOff x="5243206" y="1102668"/>
            <a:chExt cx="399404" cy="5127564"/>
          </a:xfrm>
        </p:grpSpPr>
        <p:pic>
          <p:nvPicPr>
            <p:cNvPr id="87" name="8_Store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F47D94F2-C0AB-4ED8-BDC1-8F5D544817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5915444"/>
              <a:ext cx="395963" cy="314788"/>
            </a:xfrm>
            <a:prstGeom prst="rect">
              <a:avLst/>
            </a:prstGeom>
          </p:spPr>
        </p:pic>
        <p:pic>
          <p:nvPicPr>
            <p:cNvPr id="85" name="7_Feedback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D0071E79-8DC0-46F9-8C5B-7A2231759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5592733"/>
              <a:ext cx="395963" cy="322711"/>
            </a:xfrm>
            <a:prstGeom prst="rect">
              <a:avLst/>
            </a:prstGeom>
          </p:spPr>
        </p:pic>
        <p:pic>
          <p:nvPicPr>
            <p:cNvPr id="83" name="6_Files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02E81B7E-295B-4BE2-9D78-25C50E3E6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2811786"/>
              <a:ext cx="397684" cy="314788"/>
            </a:xfrm>
            <a:prstGeom prst="rect">
              <a:avLst/>
            </a:prstGeom>
          </p:spPr>
        </p:pic>
        <p:pic>
          <p:nvPicPr>
            <p:cNvPr id="63" name="5_Calling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CBBBFFFE-08F6-44FF-AA09-39823ACAE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2465482"/>
              <a:ext cx="395963" cy="326487"/>
            </a:xfrm>
            <a:prstGeom prst="rect">
              <a:avLst/>
            </a:prstGeom>
          </p:spPr>
        </p:pic>
        <p:pic>
          <p:nvPicPr>
            <p:cNvPr id="62" name="4_Meetings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2C083141-3B35-4A97-A318-EDCF7AD31A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2119179"/>
              <a:ext cx="395963" cy="326486"/>
            </a:xfrm>
            <a:prstGeom prst="rect">
              <a:avLst/>
            </a:prstGeom>
          </p:spPr>
        </p:pic>
        <p:pic>
          <p:nvPicPr>
            <p:cNvPr id="84" name="3_Teams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0DCF911A-0DBA-4E59-A497-ED71F89D87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4926" y="1786698"/>
              <a:ext cx="395963" cy="312664"/>
            </a:xfrm>
            <a:prstGeom prst="rect">
              <a:avLst/>
            </a:prstGeom>
          </p:spPr>
        </p:pic>
        <p:pic>
          <p:nvPicPr>
            <p:cNvPr id="61" name="2_Chat (small)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DAF58F77-95B3-46B2-A615-B8FD03DA9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43206" y="1453504"/>
              <a:ext cx="397683" cy="325569"/>
            </a:xfrm>
            <a:prstGeom prst="rect">
              <a:avLst/>
            </a:prstGeom>
          </p:spPr>
        </p:pic>
        <p:pic>
          <p:nvPicPr>
            <p:cNvPr id="56" name="1_Activity (small)" descr="A screenshot of a computer&#10;&#10;Description generated with very high confidence">
              <a:extLst>
                <a:ext uri="{FF2B5EF4-FFF2-40B4-BE49-F238E27FC236}">
                  <a16:creationId xmlns:a16="http://schemas.microsoft.com/office/drawing/2014/main" id="{90250999-DFC9-43CC-9ACE-710D5C4029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94156"/>
            <a:stretch/>
          </p:blipFill>
          <p:spPr>
            <a:xfrm>
              <a:off x="5244926" y="1102668"/>
              <a:ext cx="395963" cy="299896"/>
            </a:xfrm>
            <a:prstGeom prst="rect">
              <a:avLst/>
            </a:prstGeom>
          </p:spPr>
        </p:pic>
      </p:grpSp>
      <p:pic>
        <p:nvPicPr>
          <p:cNvPr id="106" name="3_CALLING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4ABA099-BDA4-4D1F-8D87-18CB87C8C1AF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852" y="2547378"/>
            <a:ext cx="772081" cy="620422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107" name="1_CHAT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8FA41FB-7BA2-4D57-9C71-F52E57FA799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852" y="1058693"/>
            <a:ext cx="772081" cy="633189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110" name="5_STORE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7325310-6FD2-44A4-A99A-D8B743D2B247}"/>
              </a:ext>
            </a:extLst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8093" y="5494531"/>
            <a:ext cx="766840" cy="637761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  <p:pic>
        <p:nvPicPr>
          <p:cNvPr id="109" name="2_MEETINGS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0DFA906-11E4-4678-A9EF-9170F0536117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72852" y="1793806"/>
            <a:ext cx="772081" cy="659977"/>
          </a:xfrm>
          <a:prstGeom prst="rect">
            <a:avLst/>
          </a:prstGeom>
          <a:ln w="38100">
            <a:solidFill>
              <a:srgbClr val="616A95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87998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" dur="75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7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7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4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75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076BC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with a tab for collaboration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F755988-FDDB-4D22-B431-B45AFC7DF4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CDEF7D-22A1-4488-A8A3-F99D1642394A}"/>
              </a:ext>
            </a:extLst>
          </p:cNvPr>
          <p:cNvSpPr txBox="1"/>
          <p:nvPr/>
        </p:nvSpPr>
        <p:spPr>
          <a:xfrm>
            <a:off x="588263" y="1675717"/>
            <a:ext cx="4628676" cy="4267883"/>
          </a:xfrm>
          <a:prstGeom prst="rect">
            <a:avLst/>
          </a:prstGeom>
          <a:noFill/>
        </p:spPr>
        <p:txBody>
          <a:bodyPr wrap="square" lIns="179259" tIns="143407" rIns="179259" bIns="143407" rtlCol="0" anchor="t">
            <a:spAutoFit/>
          </a:bodyPr>
          <a:lstStyle/>
          <a:p>
            <a:pPr defTabSz="914192">
              <a:lnSpc>
                <a:spcPct val="114000"/>
              </a:lnSpc>
              <a:spcAft>
                <a:spcPts val="2400"/>
              </a:spcAft>
            </a:pPr>
            <a:r>
              <a:rPr lang="en-US" sz="2200" spc="-5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Host your app’s experience directly within Teams</a:t>
            </a:r>
          </a:p>
          <a:p>
            <a:pPr defTabSz="914192">
              <a:lnSpc>
                <a:spcPct val="114000"/>
              </a:lnSpc>
              <a:spcAft>
                <a:spcPts val="2400"/>
              </a:spcAft>
            </a:pPr>
            <a:r>
              <a:rPr lang="en-US" sz="2200" spc="-5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As simple as embedding existing web app content</a:t>
            </a:r>
          </a:p>
          <a:p>
            <a:pPr defTabSz="914192">
              <a:lnSpc>
                <a:spcPct val="114000"/>
              </a:lnSpc>
              <a:spcAft>
                <a:spcPts val="2400"/>
              </a:spcAft>
            </a:pPr>
            <a:r>
              <a:rPr lang="en-US" sz="2200" spc="-5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Integrate and get context via JavaScript SDK</a:t>
            </a:r>
          </a:p>
          <a:p>
            <a:pPr defTabSz="914192">
              <a:lnSpc>
                <a:spcPct val="114000"/>
              </a:lnSpc>
              <a:spcAft>
                <a:spcPts val="2400"/>
              </a:spcAft>
            </a:pPr>
            <a:r>
              <a:rPr lang="en-US" sz="2200" b="1" spc="-50">
                <a:solidFill>
                  <a:srgbClr val="1E4E79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Example:</a:t>
            </a:r>
            <a:r>
              <a:rPr lang="en-US" sz="2200" spc="-50">
                <a:solidFill>
                  <a:srgbClr val="D83B0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</a:t>
            </a:r>
            <a:r>
              <a:rPr lang="en-US" sz="2200" spc="-50">
                <a:solidFill>
                  <a:srgbClr val="1A1A1A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list of applicants to a job position</a:t>
            </a:r>
          </a:p>
        </p:txBody>
      </p:sp>
      <p:pic>
        <p:nvPicPr>
          <p:cNvPr id="18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C4FE09-3774-4A81-BCD4-E3F04A83E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83" y="1828356"/>
            <a:ext cx="6791417" cy="3962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3119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/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/>
          </p:cNvPr>
          <p:cNvSpPr/>
          <p:nvPr/>
        </p:nvSpPr>
        <p:spPr bwMode="auto">
          <a:xfrm>
            <a:off x="300467" y="1588787"/>
            <a:ext cx="11491773" cy="4431014"/>
          </a:xfrm>
          <a:prstGeom prst="rect">
            <a:avLst/>
          </a:prstGeom>
          <a:solidFill>
            <a:srgbClr val="E6E6E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>
            <a:extLst/>
          </p:cNvPr>
          <p:cNvGrpSpPr/>
          <p:nvPr/>
        </p:nvGrpSpPr>
        <p:grpSpPr>
          <a:xfrm>
            <a:off x="609600" y="1823307"/>
            <a:ext cx="2286000" cy="843693"/>
            <a:chOff x="655637" y="2265226"/>
            <a:chExt cx="2925293" cy="1079635"/>
          </a:xfrm>
        </p:grpSpPr>
        <p:grpSp>
          <p:nvGrpSpPr>
            <p:cNvPr id="3" name="Group 2">
              <a:extLst/>
            </p:cNvPr>
            <p:cNvGrpSpPr/>
            <p:nvPr/>
          </p:nvGrpSpPr>
          <p:grpSpPr>
            <a:xfrm>
              <a:off x="655637" y="2265226"/>
              <a:ext cx="1438895" cy="1079635"/>
              <a:chOff x="1140359" y="2157070"/>
              <a:chExt cx="1790492" cy="1239228"/>
            </a:xfrm>
          </p:grpSpPr>
          <p:sp>
            <p:nvSpPr>
              <p:cNvPr id="4" name="Rectangle 3">
                <a:extLst/>
              </p:cNvPr>
              <p:cNvSpPr/>
              <p:nvPr/>
            </p:nvSpPr>
            <p:spPr bwMode="auto">
              <a:xfrm>
                <a:off x="1140359" y="2157070"/>
                <a:ext cx="1536519" cy="962937"/>
              </a:xfrm>
              <a:prstGeom prst="rect">
                <a:avLst/>
              </a:prstGeom>
              <a:noFill/>
              <a:ln>
                <a:solidFill>
                  <a:schemeClr val="bg2">
                    <a:lumMod val="60000"/>
                    <a:lumOff val="4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4808" tIns="44808" rIns="44808" bIns="4480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747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370" b="1" kern="0">
                    <a:solidFill>
                      <a:srgbClr val="2072B8"/>
                    </a:solidFill>
                    <a:ea typeface="Segoe UI" pitchFamily="34" charset="0"/>
                    <a:cs typeface="Segoe UI" pitchFamily="34" charset="0"/>
                  </a:rPr>
                  <a:t>IIS Express</a:t>
                </a:r>
              </a:p>
            </p:txBody>
          </p:sp>
          <p:pic>
            <p:nvPicPr>
              <p:cNvPr id="5" name="Picture 4">
                <a:extLst/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58744" y="2496298"/>
                <a:ext cx="772107" cy="900000"/>
              </a:xfrm>
              <a:prstGeom prst="rect">
                <a:avLst/>
              </a:prstGeom>
            </p:spPr>
          </p:pic>
        </p:grpSp>
        <p:pic>
          <p:nvPicPr>
            <p:cNvPr id="6" name="Picture 2" descr="https://upload.wikimedia.org/wikipedia/en/0/0d/Microsoft_.NET_Framework_v4.5_logo.png">
              <a:extLst/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5237" y="2551101"/>
              <a:ext cx="1505693" cy="371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http://cdn.gapotchenko.com/website/Content/Blog/Images/2014/05/NuGet%20Logo%202.png">
            <a:extLst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952630"/>
            <a:ext cx="1338209" cy="48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/>
          </p:cNvPr>
          <p:cNvGrpSpPr/>
          <p:nvPr/>
        </p:nvGrpSpPr>
        <p:grpSpPr>
          <a:xfrm>
            <a:off x="7391400" y="1828800"/>
            <a:ext cx="2319668" cy="805864"/>
            <a:chOff x="9672033" y="3490175"/>
            <a:chExt cx="2366853" cy="822256"/>
          </a:xfrm>
        </p:grpSpPr>
        <p:sp>
          <p:nvSpPr>
            <p:cNvPr id="10" name="Rectangle 9">
              <a:extLst/>
            </p:cNvPr>
            <p:cNvSpPr/>
            <p:nvPr/>
          </p:nvSpPr>
          <p:spPr>
            <a:xfrm>
              <a:off x="10204889" y="3967219"/>
              <a:ext cx="1833997" cy="3452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96042"/>
              <a:r>
                <a:rPr lang="en-US" sz="1567" kern="0">
                  <a:solidFill>
                    <a:srgbClr val="5B318F"/>
                  </a:solidFill>
                  <a:sym typeface="Wingdings"/>
                </a:rPr>
                <a:t>Project Templates</a:t>
              </a:r>
              <a:endParaRPr lang="fi-FI" sz="1567" kern="0">
                <a:solidFill>
                  <a:srgbClr val="5B318F"/>
                </a:solidFill>
              </a:endParaRPr>
            </a:p>
          </p:txBody>
        </p:sp>
        <p:pic>
          <p:nvPicPr>
            <p:cNvPr id="11" name="Picture 10">
              <a:extLst/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2033" y="3490175"/>
              <a:ext cx="2366853" cy="661259"/>
            </a:xfrm>
            <a:prstGeom prst="rect">
              <a:avLst/>
            </a:prstGeom>
          </p:spPr>
        </p:pic>
      </p:grpSp>
      <p:sp>
        <p:nvSpPr>
          <p:cNvPr id="12" name="TextBox 11">
            <a:extLst/>
          </p:cNvPr>
          <p:cNvSpPr txBox="1"/>
          <p:nvPr/>
        </p:nvSpPr>
        <p:spPr>
          <a:xfrm>
            <a:off x="6172200" y="1752600"/>
            <a:ext cx="1110465" cy="954021"/>
          </a:xfrm>
          <a:prstGeom prst="rect">
            <a:avLst/>
          </a:prstGeom>
          <a:noFill/>
        </p:spPr>
        <p:txBody>
          <a:bodyPr wrap="square" lIns="179234" tIns="143387" rIns="179234" bIns="143387" rtlCol="0">
            <a:spAutoFit/>
          </a:bodyPr>
          <a:lstStyle/>
          <a:p>
            <a:pPr defTabSz="896042">
              <a:lnSpc>
                <a:spcPct val="90000"/>
              </a:lnSpc>
              <a:spcAft>
                <a:spcPts val="588"/>
              </a:spcAft>
            </a:pPr>
            <a:r>
              <a:rPr lang="en-US" sz="4703" b="1" ker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C#</a:t>
            </a:r>
            <a:endParaRPr lang="fi-FI" sz="4703" b="1" kern="0" err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14" name="Picture 13">
            <a:extLst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4876800"/>
            <a:ext cx="1152286" cy="620462"/>
          </a:xfrm>
          <a:prstGeom prst="rect">
            <a:avLst/>
          </a:prstGeom>
        </p:spPr>
      </p:pic>
      <p:pic>
        <p:nvPicPr>
          <p:cNvPr id="15" name="Picture 4" descr="https://upload.wikimedia.org/wikipedia/commons/thumb/d/db/Npm-logo.svg/320px-Npm-logo.svg.png">
            <a:extLst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915454"/>
            <a:ext cx="1473409" cy="57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/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1600" y="4495800"/>
            <a:ext cx="488360" cy="1097498"/>
          </a:xfrm>
          <a:prstGeom prst="rect">
            <a:avLst/>
          </a:prstGeom>
        </p:spPr>
      </p:pic>
      <p:pic>
        <p:nvPicPr>
          <p:cNvPr id="26" name="Picture 25">
            <a:extLst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572000"/>
            <a:ext cx="1237766" cy="1072289"/>
          </a:xfrm>
          <a:prstGeom prst="rect">
            <a:avLst/>
          </a:prstGeom>
        </p:spPr>
      </p:pic>
      <p:cxnSp>
        <p:nvCxnSpPr>
          <p:cNvPr id="30" name="Straight Connector 29">
            <a:extLst/>
          </p:cNvPr>
          <p:cNvCxnSpPr>
            <a:cxnSpLocks/>
          </p:cNvCxnSpPr>
          <p:nvPr/>
        </p:nvCxnSpPr>
        <p:spPr>
          <a:xfrm>
            <a:off x="300465" y="3577338"/>
            <a:ext cx="11491775" cy="3735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Title 7">
            <a:extLst/>
          </p:cNvPr>
          <p:cNvSpPr>
            <a:spLocks noGrp="1"/>
          </p:cNvSpPr>
          <p:nvPr>
            <p:ph type="title" idx="4294967295"/>
          </p:nvPr>
        </p:nvSpPr>
        <p:spPr>
          <a:xfrm>
            <a:off x="396254" y="224304"/>
            <a:ext cx="10455484" cy="898270"/>
          </a:xfrm>
        </p:spPr>
        <p:txBody>
          <a:bodyPr/>
          <a:lstStyle/>
          <a:p>
            <a:r>
              <a:rPr lang="en-US" sz="4000" spc="-98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 quick note on tools…</a:t>
            </a:r>
          </a:p>
        </p:txBody>
      </p:sp>
      <p:cxnSp>
        <p:nvCxnSpPr>
          <p:cNvPr id="17" name="Straight Connector 16">
            <a:extLst/>
          </p:cNvPr>
          <p:cNvCxnSpPr/>
          <p:nvPr/>
        </p:nvCxnSpPr>
        <p:spPr>
          <a:xfrm>
            <a:off x="17526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/>
          </p:cNvPr>
          <p:cNvCxnSpPr/>
          <p:nvPr/>
        </p:nvCxnSpPr>
        <p:spPr>
          <a:xfrm>
            <a:off x="38100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/>
          </p:cNvPr>
          <p:cNvCxnSpPr/>
          <p:nvPr/>
        </p:nvCxnSpPr>
        <p:spPr>
          <a:xfrm>
            <a:off x="5408714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/>
          </p:cNvPr>
          <p:cNvCxnSpPr/>
          <p:nvPr/>
        </p:nvCxnSpPr>
        <p:spPr>
          <a:xfrm>
            <a:off x="67818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/>
          </p:cNvPr>
          <p:cNvCxnSpPr/>
          <p:nvPr/>
        </p:nvCxnSpPr>
        <p:spPr>
          <a:xfrm>
            <a:off x="86868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/>
          </p:cNvPr>
          <p:cNvSpPr/>
          <p:nvPr/>
        </p:nvSpPr>
        <p:spPr bwMode="auto">
          <a:xfrm>
            <a:off x="4800600" y="1905000"/>
            <a:ext cx="1222380" cy="56984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algn="ctr" defTabSz="913751" fontAlgn="base">
              <a:spcBef>
                <a:spcPct val="0"/>
              </a:spcBef>
              <a:spcAft>
                <a:spcPct val="0"/>
              </a:spcAft>
            </a:pPr>
            <a:r>
              <a:rPr lang="en-US" sz="1961" b="1" kern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MSBuild</a:t>
            </a:r>
          </a:p>
        </p:txBody>
      </p:sp>
      <p:pic>
        <p:nvPicPr>
          <p:cNvPr id="16" name="Picture 15">
            <a:extLst/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82200" y="4480993"/>
            <a:ext cx="939445" cy="853007"/>
          </a:xfrm>
          <a:prstGeom prst="rect">
            <a:avLst/>
          </a:prstGeom>
        </p:spPr>
      </p:pic>
      <p:pic>
        <p:nvPicPr>
          <p:cNvPr id="29" name="Picture 28">
            <a:extLst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0641" y="5398179"/>
            <a:ext cx="1793159" cy="393021"/>
          </a:xfrm>
          <a:prstGeom prst="rect">
            <a:avLst/>
          </a:prstGeom>
        </p:spPr>
      </p:pic>
      <p:pic>
        <p:nvPicPr>
          <p:cNvPr id="1026" name="Picture 2" descr="Image result for visual studio logo">
            <a:extLst/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833" y="1728627"/>
            <a:ext cx="1251167" cy="938373"/>
          </a:xfrm>
          <a:prstGeom prst="rect">
            <a:avLst/>
          </a:prstGeom>
          <a:solidFill>
            <a:srgbClr val="E6E6E6"/>
          </a:solidFill>
          <a:extLst/>
        </p:spPr>
      </p:pic>
      <p:cxnSp>
        <p:nvCxnSpPr>
          <p:cNvPr id="43" name="Straight Connector 42">
            <a:extLst/>
          </p:cNvPr>
          <p:cNvCxnSpPr/>
          <p:nvPr/>
        </p:nvCxnSpPr>
        <p:spPr>
          <a:xfrm>
            <a:off x="10439400" y="2743200"/>
            <a:ext cx="0" cy="1674165"/>
          </a:xfrm>
          <a:prstGeom prst="line">
            <a:avLst/>
          </a:prstGeom>
          <a:ln w="19050">
            <a:solidFill>
              <a:schemeClr val="tx2"/>
            </a:solidFill>
            <a:prstDash val="dash"/>
            <a:headEnd type="none"/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/>
          </p:cNvPr>
          <p:cNvSpPr txBox="1"/>
          <p:nvPr/>
        </p:nvSpPr>
        <p:spPr>
          <a:xfrm>
            <a:off x="113919" y="1182148"/>
            <a:ext cx="4207226" cy="544586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44" name="TextBox 43">
            <a:extLst/>
          </p:cNvPr>
          <p:cNvSpPr txBox="1"/>
          <p:nvPr/>
        </p:nvSpPr>
        <p:spPr>
          <a:xfrm>
            <a:off x="122941" y="5946263"/>
            <a:ext cx="3446023" cy="544586"/>
          </a:xfrm>
          <a:prstGeom prst="rect">
            <a:avLst/>
          </a:prstGeom>
          <a:noFill/>
        </p:spPr>
        <p:txBody>
          <a:bodyPr wrap="square" lIns="182828" tIns="146263" rIns="182828" bIns="146263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chemeClr val="tx2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scripting</a:t>
            </a:r>
          </a:p>
        </p:txBody>
      </p:sp>
      <p:pic>
        <p:nvPicPr>
          <p:cNvPr id="33" name="Picture 6" descr="Image result for typescript">
            <a:extLst>
              <a:ext uri="{FF2B5EF4-FFF2-40B4-BE49-F238E27FC236}">
                <a16:creationId xmlns:a16="http://schemas.microsoft.com/office/drawing/2014/main" id="{44BCCC32-6060-43D5-A005-7AF2E1AB7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00"/>
          <a:stretch/>
        </p:blipFill>
        <p:spPr bwMode="auto">
          <a:xfrm>
            <a:off x="5867400" y="4922968"/>
            <a:ext cx="1845739" cy="41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2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F639E8-51CB-474B-BF97-D4D9993D1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a Tab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F8618B-E039-45DE-9402-FB2F1BB14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1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8DAE9-128D-4764-91A1-4E26E49C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 conversations with bots</a:t>
            </a:r>
          </a:p>
        </p:txBody>
      </p:sp>
      <p:sp>
        <p:nvSpPr>
          <p:cNvPr id="13" name="TextBox 12">
            <a:extLst/>
          </p:cNvPr>
          <p:cNvSpPr txBox="1"/>
          <p:nvPr/>
        </p:nvSpPr>
        <p:spPr>
          <a:xfrm>
            <a:off x="588264" y="1625625"/>
            <a:ext cx="5625800" cy="4470375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1A1A1A"/>
                </a:solidFill>
                <a:latin typeface="Segoe UI (body)"/>
              </a:rPr>
              <a:t>Integrate with Azure Bot Services</a:t>
            </a:r>
          </a:p>
          <a:p>
            <a:pPr marL="448193" indent="-448193" defTabSz="914192">
              <a:lnSpc>
                <a:spcPct val="114000"/>
              </a:lnSpc>
              <a:buFont typeface="+mj-lt"/>
              <a:buAutoNum type="alphaUcPeriod"/>
              <a:defRPr/>
            </a:pPr>
            <a:r>
              <a:rPr lang="en-US" sz="2000" spc="-50">
                <a:solidFill>
                  <a:srgbClr val="1A1A1A"/>
                </a:solidFill>
                <a:latin typeface="Segoe UI (body)"/>
              </a:rPr>
              <a:t>Natural language interaction  through chat bots</a:t>
            </a:r>
          </a:p>
          <a:p>
            <a:pPr marL="448193" indent="-448193" defTabSz="914192">
              <a:lnSpc>
                <a:spcPct val="114000"/>
              </a:lnSpc>
              <a:buFont typeface="+mj-lt"/>
              <a:buAutoNum type="alphaUcPeriod"/>
              <a:defRPr/>
            </a:pPr>
            <a:r>
              <a:rPr lang="en-US" sz="2000" spc="-50">
                <a:solidFill>
                  <a:srgbClr val="1A1A1A"/>
                </a:solidFill>
                <a:latin typeface="Segoe UI (body)"/>
              </a:rPr>
              <a:t>Structured commands through messaging extensions</a:t>
            </a:r>
          </a:p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D83B01"/>
                </a:solidFill>
                <a:latin typeface="Segoe UI (body)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</a:rPr>
              <a:t>send or receive files</a:t>
            </a:r>
          </a:p>
          <a:p>
            <a:pPr defTabSz="914192">
              <a:lnSpc>
                <a:spcPct val="114000"/>
              </a:lnSpc>
              <a:defRPr/>
            </a:pPr>
            <a:endParaRPr lang="en-US" sz="2000" spc="-50">
              <a:solidFill>
                <a:srgbClr val="1A1A1A"/>
              </a:solidFill>
              <a:latin typeface="Segoe UI (body)"/>
            </a:endParaRPr>
          </a:p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D83B01"/>
                </a:solidFill>
                <a:latin typeface="Segoe UI (body)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</a:rPr>
              <a:t>interact with users in private chats</a:t>
            </a:r>
          </a:p>
          <a:p>
            <a:pPr defTabSz="914192">
              <a:lnSpc>
                <a:spcPct val="114000"/>
              </a:lnSpc>
              <a:defRPr/>
            </a:pPr>
            <a:endParaRPr lang="en-US" sz="2000" spc="-50">
              <a:solidFill>
                <a:srgbClr val="1A1A1A"/>
              </a:solidFill>
              <a:latin typeface="Segoe UI (body)"/>
            </a:endParaRPr>
          </a:p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D83B01"/>
                </a:solidFill>
                <a:latin typeface="Segoe UI (body)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</a:rPr>
              <a:t>multiple structured commands</a:t>
            </a:r>
          </a:p>
          <a:p>
            <a:pPr defTabSz="914192">
              <a:lnSpc>
                <a:spcPct val="114000"/>
              </a:lnSpc>
              <a:defRPr/>
            </a:pPr>
            <a:endParaRPr lang="en-US" sz="2000" spc="-50">
              <a:solidFill>
                <a:srgbClr val="D83B01"/>
              </a:solidFill>
              <a:latin typeface="Segoe UI (body)"/>
            </a:endParaRPr>
          </a:p>
          <a:p>
            <a:pPr defTabSz="914192">
              <a:lnSpc>
                <a:spcPct val="114000"/>
              </a:lnSpc>
              <a:defRPr/>
            </a:pPr>
            <a:r>
              <a:rPr lang="en-US" sz="2000" spc="-50">
                <a:solidFill>
                  <a:srgbClr val="D83B01"/>
                </a:solidFill>
                <a:latin typeface="Segoe UI (body)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</a:rPr>
              <a:t>Bot Builder 4.0 SDK support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4371B16-184E-4B65-8E0A-2734885478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AF4AA-E7C9-4FDB-8441-C4388332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447800"/>
            <a:ext cx="5553442" cy="3468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AE2EA1-4C56-413B-AC90-FAEAFD31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066" y="2110418"/>
            <a:ext cx="5147228" cy="4140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0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4F236-E5F0-465E-939D-EE0F3AFE3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333"/>
          <a:stretch/>
        </p:blipFill>
        <p:spPr>
          <a:xfrm>
            <a:off x="7010400" y="1985888"/>
            <a:ext cx="4398109" cy="403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E15C52-5555-4A0F-BCB6-1A5D60743266}"/>
              </a:ext>
            </a:extLst>
          </p:cNvPr>
          <p:cNvSpPr txBox="1"/>
          <p:nvPr/>
        </p:nvSpPr>
        <p:spPr>
          <a:xfrm>
            <a:off x="685800" y="1976490"/>
            <a:ext cx="6702156" cy="4119510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defTabSz="914192">
              <a:lnSpc>
                <a:spcPct val="114000"/>
              </a:lnSpc>
            </a:pP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Tools to help you build your app</a:t>
            </a:r>
          </a:p>
          <a:p>
            <a:pPr marL="336145" indent="-336145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Define your app’s manifest through simple forms</a:t>
            </a:r>
          </a:p>
          <a:p>
            <a:pPr marL="336145" indent="-336145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Card visualizer and code snippet generator</a:t>
            </a:r>
          </a:p>
          <a:p>
            <a:pPr marL="336145" indent="-336145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Web UI control library</a:t>
            </a:r>
          </a:p>
          <a:p>
            <a:pPr marL="336145" indent="-336145" defTabSz="914192">
              <a:lnSpc>
                <a:spcPct val="114000"/>
              </a:lnSpc>
              <a:buFont typeface="Arial" panose="020B0604020202020204" pitchFamily="34" charset="0"/>
              <a:buChar char="•"/>
            </a:pPr>
            <a:endParaRPr lang="en-US" sz="2000" spc="-5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  <a:p>
            <a:pPr defTabSz="914192">
              <a:lnSpc>
                <a:spcPct val="114000"/>
              </a:lnSpc>
            </a:pPr>
            <a:r>
              <a:rPr lang="en-US" sz="2000" b="1" spc="-50">
                <a:solidFill>
                  <a:srgbClr val="235689"/>
                </a:solidFill>
                <a:latin typeface="Segoe UI (body)"/>
                <a:cs typeface="Segoe UI Semilight" panose="020B0402040204020203" pitchFamily="34" charset="0"/>
              </a:rPr>
              <a:t>New: </a:t>
            </a:r>
            <a:r>
              <a:rPr lang="en-US" sz="2000" spc="-50">
                <a:solidFill>
                  <a:srgbClr val="0D0D0D"/>
                </a:solidFill>
                <a:latin typeface="Segoe UI (body)"/>
                <a:cs typeface="Segoe UI Semilight" panose="020B0402040204020203" pitchFamily="34" charset="0"/>
              </a:rPr>
              <a:t>find documentation topics via chat</a:t>
            </a:r>
          </a:p>
          <a:p>
            <a:pPr defTabSz="914192">
              <a:lnSpc>
                <a:spcPct val="114000"/>
              </a:lnSpc>
            </a:pPr>
            <a:endParaRPr lang="en-US" sz="2000" spc="-50">
              <a:solidFill>
                <a:srgbClr val="D83B01"/>
              </a:solidFill>
              <a:latin typeface="Segoe UI (body)"/>
              <a:cs typeface="Segoe UI Semilight" panose="020B0402040204020203" pitchFamily="34" charset="0"/>
            </a:endParaRPr>
          </a:p>
          <a:p>
            <a:pPr defTabSz="914192">
              <a:lnSpc>
                <a:spcPct val="114000"/>
              </a:lnSpc>
            </a:pPr>
            <a:r>
              <a:rPr lang="en-US" sz="2000" b="1" spc="-50">
                <a:solidFill>
                  <a:srgbClr val="235689"/>
                </a:solidFill>
                <a:latin typeface="Segoe UI (body)"/>
                <a:cs typeface="Segoe UI Semilight" panose="020B0402040204020203" pitchFamily="34" charset="0"/>
              </a:rPr>
              <a:t>New: </a:t>
            </a:r>
            <a:r>
              <a:rPr lang="en-US" sz="2000" spc="-50">
                <a:solidFill>
                  <a:srgbClr val="0D0D0D"/>
                </a:solidFill>
                <a:latin typeface="Segoe UI (body)"/>
                <a:cs typeface="Segoe UI Semilight" panose="020B0402040204020203" pitchFamily="34" charset="0"/>
              </a:rPr>
              <a:t>Teams App Studio saves </a:t>
            </a: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your app manifest in the cloud</a:t>
            </a:r>
          </a:p>
          <a:p>
            <a:pPr defTabSz="914192">
              <a:lnSpc>
                <a:spcPct val="114000"/>
              </a:lnSpc>
            </a:pPr>
            <a:endParaRPr lang="en-US" sz="2000" spc="-50">
              <a:solidFill>
                <a:srgbClr val="1A1A1A"/>
              </a:solidFill>
              <a:latin typeface="Segoe UI (body)"/>
              <a:cs typeface="Segoe UI Semilight" panose="020B0402040204020203" pitchFamily="34" charset="0"/>
            </a:endParaRPr>
          </a:p>
          <a:p>
            <a:pPr defTabSz="914192">
              <a:lnSpc>
                <a:spcPct val="114000"/>
              </a:lnSpc>
            </a:pPr>
            <a:r>
              <a:rPr lang="en-US" sz="2000" b="1" spc="-50">
                <a:solidFill>
                  <a:srgbClr val="235689"/>
                </a:solidFill>
                <a:latin typeface="Segoe UI (body)"/>
                <a:cs typeface="Segoe UI Semilight" panose="020B0402040204020203" pitchFamily="34" charset="0"/>
              </a:rPr>
              <a:t>New: </a:t>
            </a:r>
            <a:r>
              <a:rPr lang="en-US" sz="2000" spc="-50">
                <a:solidFill>
                  <a:srgbClr val="1A1A1A"/>
                </a:solidFill>
                <a:latin typeface="Segoe UI (body)"/>
                <a:cs typeface="Segoe UI Semilight" panose="020B0402040204020203" pitchFamily="34" charset="0"/>
              </a:rPr>
              <a:t>in-app registration with Azure Bot Service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7383B6-D1CE-414A-A0BB-FF640FEA680A}"/>
              </a:ext>
            </a:extLst>
          </p:cNvPr>
          <p:cNvSpPr txBox="1">
            <a:spLocks/>
          </p:cNvSpPr>
          <p:nvPr/>
        </p:nvSpPr>
        <p:spPr>
          <a:xfrm>
            <a:off x="336000" y="609600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pc="-50"/>
              <a:t>Get up and running using the Teams </a:t>
            </a:r>
          </a:p>
          <a:p>
            <a:r>
              <a:rPr lang="en-US" altLang="zh-CN" spc="-50"/>
              <a:t>App Studio</a:t>
            </a:r>
            <a:endParaRPr lang="en-US" spc="-50"/>
          </a:p>
        </p:txBody>
      </p:sp>
    </p:spTree>
    <p:extLst>
      <p:ext uri="{BB962C8B-B14F-4D97-AF65-F5344CB8AC3E}">
        <p14:creationId xmlns:p14="http://schemas.microsoft.com/office/powerpoint/2010/main" val="312993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7070">
        <p:fade/>
      </p:transition>
    </mc:Choice>
    <mc:Fallback xmlns="">
      <p:transition spd="med" advTm="9707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F17403C9-B31A-4443-89EB-31DB62E2042B}" vid="{B1E0BB34-2938-4203-A6CE-D358F46DFE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A98A17-1F77-41F2-830B-66EC44697005}">
  <ds:schemaRefs>
    <ds:schemaRef ds:uri="f6ecbb66-529e-4d85-a914-95a490d96b29"/>
    <ds:schemaRef ds:uri="c572443e-d5c7-4467-9262-fe356aab5cd9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2F48233-0F8D-4837-ADCD-C78D4FE4F3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cbb66-529e-4d85-a914-95a490d96b29"/>
    <ds:schemaRef ds:uri="c572443e-d5c7-4467-9262-fe356aab5c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3018</TotalTime>
  <Words>559</Words>
  <Application>Microsoft Office PowerPoint</Application>
  <PresentationFormat>Widescreen</PresentationFormat>
  <Paragraphs>135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Calibri</vt:lpstr>
      <vt:lpstr>Consolas</vt:lpstr>
      <vt:lpstr>Segoe UI</vt:lpstr>
      <vt:lpstr>Segoe UI (body)</vt:lpstr>
      <vt:lpstr>Segoe UI Light</vt:lpstr>
      <vt:lpstr>Segoe UI Semibold</vt:lpstr>
      <vt:lpstr>Segoe UI Semilight</vt:lpstr>
      <vt:lpstr>Wingdings</vt:lpstr>
      <vt:lpstr>Office Theme</vt:lpstr>
      <vt:lpstr>Create Productive Apps with  Office 365</vt:lpstr>
      <vt:lpstr>Microsoft 365 Platform</vt:lpstr>
      <vt:lpstr>PowerPoint Presentation</vt:lpstr>
      <vt:lpstr>Microsoft Teams</vt:lpstr>
      <vt:lpstr>Start with a tab for collaboration</vt:lpstr>
      <vt:lpstr>A quick note on tools…</vt:lpstr>
      <vt:lpstr>Build a Tab </vt:lpstr>
      <vt:lpstr>Enhance conversations with bots</vt:lpstr>
      <vt:lpstr>PowerPoint Presentation</vt:lpstr>
      <vt:lpstr>Create a Bot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Productive Apps with  Office 365</dc:title>
  <cp:lastModifiedBy>Eric Ahlstrom</cp:lastModifiedBy>
  <cp:revision>4</cp:revision>
  <dcterms:modified xsi:type="dcterms:W3CDTF">2018-07-12T22:35:06Z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